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68" r:id="rId2"/>
  </p:sldMasterIdLst>
  <p:notesMasterIdLst>
    <p:notesMasterId r:id="rId53"/>
  </p:notesMasterIdLst>
  <p:handoutMasterIdLst>
    <p:handoutMasterId r:id="rId54"/>
  </p:handoutMasterIdLst>
  <p:sldIdLst>
    <p:sldId id="284" r:id="rId3"/>
    <p:sldId id="294" r:id="rId4"/>
    <p:sldId id="295" r:id="rId5"/>
    <p:sldId id="324" r:id="rId6"/>
    <p:sldId id="296" r:id="rId7"/>
    <p:sldId id="326" r:id="rId8"/>
    <p:sldId id="325" r:id="rId9"/>
    <p:sldId id="328" r:id="rId10"/>
    <p:sldId id="327" r:id="rId11"/>
    <p:sldId id="329" r:id="rId12"/>
    <p:sldId id="330" r:id="rId13"/>
    <p:sldId id="419" r:id="rId14"/>
    <p:sldId id="420" r:id="rId15"/>
    <p:sldId id="298" r:id="rId16"/>
    <p:sldId id="299" r:id="rId17"/>
    <p:sldId id="331" r:id="rId18"/>
    <p:sldId id="300" r:id="rId19"/>
    <p:sldId id="301" r:id="rId20"/>
    <p:sldId id="332" r:id="rId21"/>
    <p:sldId id="333" r:id="rId22"/>
    <p:sldId id="302" r:id="rId23"/>
    <p:sldId id="303" r:id="rId24"/>
    <p:sldId id="335" r:id="rId25"/>
    <p:sldId id="304" r:id="rId26"/>
    <p:sldId id="305" r:id="rId27"/>
    <p:sldId id="306" r:id="rId28"/>
    <p:sldId id="336" r:id="rId29"/>
    <p:sldId id="337" r:id="rId30"/>
    <p:sldId id="307" r:id="rId31"/>
    <p:sldId id="338" r:id="rId32"/>
    <p:sldId id="339" r:id="rId33"/>
    <p:sldId id="340" r:id="rId34"/>
    <p:sldId id="341" r:id="rId35"/>
    <p:sldId id="342" r:id="rId36"/>
    <p:sldId id="309" r:id="rId37"/>
    <p:sldId id="343" r:id="rId38"/>
    <p:sldId id="310" r:id="rId39"/>
    <p:sldId id="344" r:id="rId40"/>
    <p:sldId id="311" r:id="rId41"/>
    <p:sldId id="345" r:id="rId42"/>
    <p:sldId id="312" r:id="rId43"/>
    <p:sldId id="346" r:id="rId44"/>
    <p:sldId id="313" r:id="rId45"/>
    <p:sldId id="314" r:id="rId46"/>
    <p:sldId id="315" r:id="rId47"/>
    <p:sldId id="316" r:id="rId48"/>
    <p:sldId id="317" r:id="rId49"/>
    <p:sldId id="318" r:id="rId50"/>
    <p:sldId id="321" r:id="rId51"/>
    <p:sldId id="347" r:id="rId52"/>
  </p:sldIdLst>
  <p:sldSz cx="9144000" cy="6858000" type="screen4x3"/>
  <p:notesSz cx="6858000" cy="9144000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 J" initials="SJ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B2328"/>
    <a:srgbClr val="D14124"/>
    <a:srgbClr val="D52B1E"/>
    <a:srgbClr val="FF9E1B"/>
    <a:srgbClr val="63513D"/>
    <a:srgbClr val="D6D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41" autoAdjust="0"/>
    <p:restoredTop sz="88856" autoAdjust="0"/>
  </p:normalViewPr>
  <p:slideViewPr>
    <p:cSldViewPr>
      <p:cViewPr>
        <p:scale>
          <a:sx n="81" d="100"/>
          <a:sy n="81" d="100"/>
        </p:scale>
        <p:origin x="-1530" y="-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veen Chilamkurti" userId="d38d468e-8df8-4528-8e40-4dd0f33f3322" providerId="ADAL" clId="{41A5BB5C-1320-4A95-A0C3-EAAA50F167D2}"/>
    <pc:docChg chg="custSel addSld delSld modSld">
      <pc:chgData name="Naveen Chilamkurti" userId="d38d468e-8df8-4528-8e40-4dd0f33f3322" providerId="ADAL" clId="{41A5BB5C-1320-4A95-A0C3-EAAA50F167D2}" dt="2018-04-14T13:51:03.657" v="7" actId="313"/>
      <pc:docMkLst>
        <pc:docMk/>
      </pc:docMkLst>
      <pc:sldChg chg="modSp">
        <pc:chgData name="Naveen Chilamkurti" userId="d38d468e-8df8-4528-8e40-4dd0f33f3322" providerId="ADAL" clId="{41A5BB5C-1320-4A95-A0C3-EAAA50F167D2}" dt="2018-04-14T13:51:03.657" v="7" actId="313"/>
        <pc:sldMkLst>
          <pc:docMk/>
          <pc:sldMk cId="1494024294" sldId="328"/>
        </pc:sldMkLst>
        <pc:spChg chg="mod">
          <ac:chgData name="Naveen Chilamkurti" userId="d38d468e-8df8-4528-8e40-4dd0f33f3322" providerId="ADAL" clId="{41A5BB5C-1320-4A95-A0C3-EAAA50F167D2}" dt="2018-04-14T13:51:03.657" v="7" actId="313"/>
          <ac:spMkLst>
            <pc:docMk/>
            <pc:sldMk cId="1494024294" sldId="328"/>
            <ac:spMk id="3" creationId="{9A9B2241-ED1B-4EA9-A536-1AB115BD2B12}"/>
          </ac:spMkLst>
        </pc:spChg>
      </pc:sldChg>
      <pc:sldChg chg="add del">
        <pc:chgData name="Naveen Chilamkurti" userId="d38d468e-8df8-4528-8e40-4dd0f33f3322" providerId="ADAL" clId="{41A5BB5C-1320-4A95-A0C3-EAAA50F167D2}" dt="2018-04-14T02:55:45.158" v="2" actId="2696"/>
        <pc:sldMkLst>
          <pc:docMk/>
          <pc:sldMk cId="546661454" sldId="348"/>
        </pc:sldMkLst>
      </pc:sldChg>
      <pc:sldChg chg="modSp add">
        <pc:chgData name="Naveen Chilamkurti" userId="d38d468e-8df8-4528-8e40-4dd0f33f3322" providerId="ADAL" clId="{41A5BB5C-1320-4A95-A0C3-EAAA50F167D2}" dt="2018-04-14T02:59:20.271" v="5" actId="27636"/>
        <pc:sldMkLst>
          <pc:docMk/>
          <pc:sldMk cId="3561037009" sldId="419"/>
        </pc:sldMkLst>
        <pc:spChg chg="mod">
          <ac:chgData name="Naveen Chilamkurti" userId="d38d468e-8df8-4528-8e40-4dd0f33f3322" providerId="ADAL" clId="{41A5BB5C-1320-4A95-A0C3-EAAA50F167D2}" dt="2018-04-14T02:59:20.271" v="5" actId="27636"/>
          <ac:spMkLst>
            <pc:docMk/>
            <pc:sldMk cId="3561037009" sldId="419"/>
            <ac:spMk id="7" creationId="{00000000-0000-0000-0000-000000000000}"/>
          </ac:spMkLst>
        </pc:spChg>
      </pc:sldChg>
      <pc:sldChg chg="add">
        <pc:chgData name="Naveen Chilamkurti" userId="d38d468e-8df8-4528-8e40-4dd0f33f3322" providerId="ADAL" clId="{41A5BB5C-1320-4A95-A0C3-EAAA50F167D2}" dt="2018-04-14T02:55:39.410" v="1"/>
        <pc:sldMkLst>
          <pc:docMk/>
          <pc:sldMk cId="3293709812" sldId="420"/>
        </pc:sldMkLst>
      </pc:sldChg>
      <pc:sldChg chg="add del">
        <pc:chgData name="Naveen Chilamkurti" userId="d38d468e-8df8-4528-8e40-4dd0f33f3322" providerId="ADAL" clId="{41A5BB5C-1320-4A95-A0C3-EAAA50F167D2}" dt="2018-04-14T02:59:23.505" v="6" actId="2696"/>
        <pc:sldMkLst>
          <pc:docMk/>
          <pc:sldMk cId="967894642" sldId="421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thepomoblog.com/index.php/wednesday-may-28-2008/" TargetMode="External"/><Relationship Id="rId1" Type="http://schemas.openxmlformats.org/officeDocument/2006/relationships/image" Target="../media/image15.jpg"/><Relationship Id="rId6" Type="http://schemas.openxmlformats.org/officeDocument/2006/relationships/hyperlink" Target="http://www.alhadathnews.net/archives/157443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techsamay.com/2015/04/10-points-remember-while-transacting-online.html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http://simple.wikipedia.org/wiki/Religion" TargetMode="External"/><Relationship Id="rId13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12" Type="http://schemas.openxmlformats.org/officeDocument/2006/relationships/hyperlink" Target="http://damstylee.wordpress.com/" TargetMode="External"/><Relationship Id="rId2" Type="http://schemas.openxmlformats.org/officeDocument/2006/relationships/hyperlink" Target="http://lexlarayhealthocc.wikispaces.com/" TargetMode="External"/><Relationship Id="rId1" Type="http://schemas.openxmlformats.org/officeDocument/2006/relationships/image" Target="../media/image23.jpg"/><Relationship Id="rId6" Type="http://schemas.openxmlformats.org/officeDocument/2006/relationships/hyperlink" Target="http://rationallyspeaking.blogspot.com/2011/12/why-skeptics-should-embrace-political.html" TargetMode="External"/><Relationship Id="rId11" Type="http://schemas.openxmlformats.org/officeDocument/2006/relationships/image" Target="../media/image28.jpg"/><Relationship Id="rId5" Type="http://schemas.openxmlformats.org/officeDocument/2006/relationships/image" Target="../media/image25.jpg"/><Relationship Id="rId10" Type="http://schemas.openxmlformats.org/officeDocument/2006/relationships/hyperlink" Target="http://www.dailyclipart.net/clipart/category/heart-clip-art/" TargetMode="External"/><Relationship Id="rId4" Type="http://schemas.openxmlformats.org/officeDocument/2006/relationships/hyperlink" Target="http://disjointedthinking.jeffhughes.ca/2011/07/stereotype-threat/" TargetMode="External"/><Relationship Id="rId9" Type="http://schemas.openxmlformats.org/officeDocument/2006/relationships/image" Target="../media/image27.jpg"/><Relationship Id="rId14" Type="http://schemas.openxmlformats.org/officeDocument/2006/relationships/hyperlink" Target="http://stackoverflow.com/questions/14166219/is-it-possible-to-detect-a-fingerprint-when-a-touch-occurs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imageslive.co.uk/free_stock_image/data-cables-jpg" TargetMode="External"/><Relationship Id="rId2" Type="http://schemas.openxmlformats.org/officeDocument/2006/relationships/image" Target="../media/image34.jpg"/><Relationship Id="rId1" Type="http://schemas.openxmlformats.org/officeDocument/2006/relationships/image" Target="../media/image33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571192/how-would-you-structure-a-forums-db-schema" TargetMode="External"/><Relationship Id="rId2" Type="http://schemas.openxmlformats.org/officeDocument/2006/relationships/image" Target="../media/image38.jpg"/><Relationship Id="rId1" Type="http://schemas.openxmlformats.org/officeDocument/2006/relationships/image" Target="../media/image3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hyperlink" Target="http://www.best7android.com/2015_03_01_archive.html" TargetMode="External"/><Relationship Id="rId2" Type="http://schemas.openxmlformats.org/officeDocument/2006/relationships/hyperlink" Target="http://achurchforstarvingartists.wordpress.com/2011/08/31/all-the-folders-are-people/" TargetMode="External"/><Relationship Id="rId1" Type="http://schemas.openxmlformats.org/officeDocument/2006/relationships/image" Target="../media/image44.jpg"/><Relationship Id="rId6" Type="http://schemas.openxmlformats.org/officeDocument/2006/relationships/image" Target="../media/image47.jpg"/><Relationship Id="rId5" Type="http://schemas.openxmlformats.org/officeDocument/2006/relationships/hyperlink" Target="https://wickertalleytoldson.wikispaces.com/Parts+Of+A+Computer" TargetMode="External"/><Relationship Id="rId4" Type="http://schemas.openxmlformats.org/officeDocument/2006/relationships/image" Target="../media/image4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thepomoblog.com/index.php/wednesday-may-28-2008/" TargetMode="External"/><Relationship Id="rId1" Type="http://schemas.openxmlformats.org/officeDocument/2006/relationships/image" Target="../media/image15.jpg"/><Relationship Id="rId6" Type="http://schemas.openxmlformats.org/officeDocument/2006/relationships/hyperlink" Target="http://www.alhadathnews.net/archives/157443" TargetMode="External"/><Relationship Id="rId5" Type="http://schemas.openxmlformats.org/officeDocument/2006/relationships/image" Target="../media/image17.jpeg"/><Relationship Id="rId4" Type="http://schemas.openxmlformats.org/officeDocument/2006/relationships/hyperlink" Target="http://techsamay.com/2015/04/10-points-remember-while-transacting-online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5C404-0155-464D-871B-BFC248C88059}" type="doc">
      <dgm:prSet loTypeId="urn:microsoft.com/office/officeart/2005/8/layout/pyramid1" loCatId="pyramid" qsTypeId="urn:microsoft.com/office/officeart/2005/8/quickstyle/simple4" qsCatId="simple" csTypeId="urn:microsoft.com/office/officeart/2005/8/colors/accent1_3" csCatId="accent1" phldr="1"/>
      <dgm:spPr/>
    </dgm:pt>
    <dgm:pt modelId="{8AC9C81F-FEA8-4CA6-85E5-619EEAF857BB}">
      <dgm:prSet phldrT="[Text]" custT="1"/>
      <dgm:spPr/>
      <dgm:t>
        <a:bodyPr anchor="b"/>
        <a:lstStyle/>
        <a:p>
          <a:r>
            <a:rPr lang="en-AU" sz="2000" dirty="0">
              <a:solidFill>
                <a:schemeClr val="bg1"/>
              </a:solidFill>
              <a:latin typeface="+mj-lt"/>
            </a:rPr>
            <a:t>Wisdom</a:t>
          </a:r>
        </a:p>
      </dgm:t>
    </dgm:pt>
    <dgm:pt modelId="{FC7A4A43-6786-430E-8636-A65BA11EBEA5}" type="parTrans" cxnId="{3B26A5AE-A201-4E24-B4F2-ED36BC96915D}">
      <dgm:prSet/>
      <dgm:spPr/>
      <dgm:t>
        <a:bodyPr/>
        <a:lstStyle/>
        <a:p>
          <a:endParaRPr lang="en-AU"/>
        </a:p>
      </dgm:t>
    </dgm:pt>
    <dgm:pt modelId="{004A6020-0598-4464-AC43-08A2BD89DA00}" type="sibTrans" cxnId="{3B26A5AE-A201-4E24-B4F2-ED36BC96915D}">
      <dgm:prSet/>
      <dgm:spPr/>
      <dgm:t>
        <a:bodyPr/>
        <a:lstStyle/>
        <a:p>
          <a:endParaRPr lang="en-AU"/>
        </a:p>
      </dgm:t>
    </dgm:pt>
    <dgm:pt modelId="{95BCF99D-5C2F-43DD-AD4E-A282F095AEC3}">
      <dgm:prSet phldrT="[Text]" custT="1"/>
      <dgm:spPr/>
      <dgm:t>
        <a:bodyPr anchor="b"/>
        <a:lstStyle/>
        <a:p>
          <a:r>
            <a:rPr lang="en-AU" sz="2000" dirty="0">
              <a:solidFill>
                <a:schemeClr val="bg1"/>
              </a:solidFill>
              <a:latin typeface="+mj-lt"/>
            </a:rPr>
            <a:t>Knowledge</a:t>
          </a:r>
        </a:p>
      </dgm:t>
    </dgm:pt>
    <dgm:pt modelId="{CBC4808D-E849-408D-B606-3896BA07F1A4}" type="parTrans" cxnId="{DE1517D2-6EB9-432B-BF08-E251B2B11D47}">
      <dgm:prSet/>
      <dgm:spPr/>
      <dgm:t>
        <a:bodyPr/>
        <a:lstStyle/>
        <a:p>
          <a:endParaRPr lang="en-AU"/>
        </a:p>
      </dgm:t>
    </dgm:pt>
    <dgm:pt modelId="{1796508C-C8D7-469A-B0D0-F4A0963023A8}" type="sibTrans" cxnId="{DE1517D2-6EB9-432B-BF08-E251B2B11D47}">
      <dgm:prSet/>
      <dgm:spPr/>
      <dgm:t>
        <a:bodyPr/>
        <a:lstStyle/>
        <a:p>
          <a:endParaRPr lang="en-AU"/>
        </a:p>
      </dgm:t>
    </dgm:pt>
    <dgm:pt modelId="{5E5D5470-8555-41A8-8F15-C69C2D4F8C7D}">
      <dgm:prSet phldrT="[Text]" custT="1"/>
      <dgm:spPr/>
      <dgm:t>
        <a:bodyPr anchor="b"/>
        <a:lstStyle/>
        <a:p>
          <a:r>
            <a:rPr lang="en-AU" sz="2000" dirty="0">
              <a:solidFill>
                <a:schemeClr val="bg1"/>
              </a:solidFill>
              <a:latin typeface="+mj-lt"/>
            </a:rPr>
            <a:t>Information</a:t>
          </a:r>
        </a:p>
      </dgm:t>
    </dgm:pt>
    <dgm:pt modelId="{DE32D848-FB6A-4580-9D99-DB2221B882AB}" type="parTrans" cxnId="{ED89ADD3-1F3B-4795-950C-96314B325C55}">
      <dgm:prSet/>
      <dgm:spPr/>
      <dgm:t>
        <a:bodyPr/>
        <a:lstStyle/>
        <a:p>
          <a:endParaRPr lang="en-AU"/>
        </a:p>
      </dgm:t>
    </dgm:pt>
    <dgm:pt modelId="{80B843D1-68D2-4632-8B57-511E6363EC3B}" type="sibTrans" cxnId="{ED89ADD3-1F3B-4795-950C-96314B325C55}">
      <dgm:prSet/>
      <dgm:spPr/>
      <dgm:t>
        <a:bodyPr/>
        <a:lstStyle/>
        <a:p>
          <a:endParaRPr lang="en-AU"/>
        </a:p>
      </dgm:t>
    </dgm:pt>
    <dgm:pt modelId="{6378A568-8801-4F7D-ACE9-D39EF7103714}">
      <dgm:prSet phldrT="[Text]" custT="1"/>
      <dgm:spPr/>
      <dgm:t>
        <a:bodyPr anchor="b"/>
        <a:lstStyle/>
        <a:p>
          <a:r>
            <a:rPr lang="en-AU" sz="2000" dirty="0">
              <a:solidFill>
                <a:schemeClr val="bg1"/>
              </a:solidFill>
              <a:latin typeface="+mj-lt"/>
            </a:rPr>
            <a:t>Data</a:t>
          </a:r>
        </a:p>
      </dgm:t>
    </dgm:pt>
    <dgm:pt modelId="{F5002B4B-C109-4252-B2E1-E9D150C3ABA0}" type="parTrans" cxnId="{8EBEBC7B-BD4D-4B86-A88E-DD1FAE2C68D9}">
      <dgm:prSet/>
      <dgm:spPr/>
      <dgm:t>
        <a:bodyPr/>
        <a:lstStyle/>
        <a:p>
          <a:endParaRPr lang="en-AU"/>
        </a:p>
      </dgm:t>
    </dgm:pt>
    <dgm:pt modelId="{FAB83EF2-CA82-4542-874D-77268BEC5F62}" type="sibTrans" cxnId="{8EBEBC7B-BD4D-4B86-A88E-DD1FAE2C68D9}">
      <dgm:prSet/>
      <dgm:spPr/>
      <dgm:t>
        <a:bodyPr/>
        <a:lstStyle/>
        <a:p>
          <a:endParaRPr lang="en-AU"/>
        </a:p>
      </dgm:t>
    </dgm:pt>
    <dgm:pt modelId="{0BB530DA-C93B-491E-A9E9-EF464609E52F}">
      <dgm:prSet phldrT="[Text]" custT="1"/>
      <dgm:spPr/>
      <dgm:t>
        <a:bodyPr/>
        <a:lstStyle/>
        <a:p>
          <a:r>
            <a:rPr lang="en-AU" sz="1600" dirty="0">
              <a:latin typeface="+mj-lt"/>
            </a:rPr>
            <a:t>Evaluated understanding</a:t>
          </a:r>
        </a:p>
      </dgm:t>
    </dgm:pt>
    <dgm:pt modelId="{B894BFA6-1B37-4586-AB79-D2FCBAE861C6}" type="parTrans" cxnId="{2853436E-7C6E-408B-A127-35C2E3A110C3}">
      <dgm:prSet/>
      <dgm:spPr/>
      <dgm:t>
        <a:bodyPr/>
        <a:lstStyle/>
        <a:p>
          <a:endParaRPr lang="en-AU"/>
        </a:p>
      </dgm:t>
    </dgm:pt>
    <dgm:pt modelId="{8EF49F7F-6DD1-4F89-839E-45140DC43076}" type="sibTrans" cxnId="{2853436E-7C6E-408B-A127-35C2E3A110C3}">
      <dgm:prSet/>
      <dgm:spPr/>
      <dgm:t>
        <a:bodyPr/>
        <a:lstStyle/>
        <a:p>
          <a:endParaRPr lang="en-AU"/>
        </a:p>
      </dgm:t>
    </dgm:pt>
    <dgm:pt modelId="{EB5BF9AE-69E9-4FF9-A5F5-C578BF98DAF8}">
      <dgm:prSet phldrT="[Text]" custT="1"/>
      <dgm:spPr/>
      <dgm:t>
        <a:bodyPr anchor="b"/>
        <a:lstStyle/>
        <a:p>
          <a:r>
            <a:rPr lang="en-AU" sz="1600" dirty="0">
              <a:solidFill>
                <a:schemeClr val="tx1"/>
              </a:solidFill>
              <a:latin typeface="+mj-lt"/>
            </a:rPr>
            <a:t>Information in </a:t>
          </a:r>
          <a:r>
            <a:rPr lang="en-AU" sz="1600" b="1" dirty="0">
              <a:solidFill>
                <a:schemeClr val="tx1"/>
              </a:solidFill>
              <a:latin typeface="+mj-lt"/>
            </a:rPr>
            <a:t>context</a:t>
          </a:r>
        </a:p>
      </dgm:t>
    </dgm:pt>
    <dgm:pt modelId="{83BF029F-C4F0-4782-B480-C6F8C8A1B807}" type="parTrans" cxnId="{1EF6F9E2-6C94-444A-9947-3B32F3B1DE2E}">
      <dgm:prSet/>
      <dgm:spPr/>
      <dgm:t>
        <a:bodyPr/>
        <a:lstStyle/>
        <a:p>
          <a:endParaRPr lang="en-AU"/>
        </a:p>
      </dgm:t>
    </dgm:pt>
    <dgm:pt modelId="{AB4B7F96-2050-4E20-BAB9-94DC3C7069A4}" type="sibTrans" cxnId="{1EF6F9E2-6C94-444A-9947-3B32F3B1DE2E}">
      <dgm:prSet/>
      <dgm:spPr/>
      <dgm:t>
        <a:bodyPr/>
        <a:lstStyle/>
        <a:p>
          <a:endParaRPr lang="en-AU"/>
        </a:p>
      </dgm:t>
    </dgm:pt>
    <dgm:pt modelId="{E7A1FFF8-F2A5-40D0-A662-CFF7079D6D72}">
      <dgm:prSet phldrT="[Text]" custT="1"/>
      <dgm:spPr/>
      <dgm:t>
        <a:bodyPr/>
        <a:lstStyle/>
        <a:p>
          <a:r>
            <a:rPr lang="en-AU" sz="1600" dirty="0">
              <a:latin typeface="+mj-lt"/>
            </a:rPr>
            <a:t>Knowledge with </a:t>
          </a:r>
          <a:r>
            <a:rPr lang="en-AU" sz="1600" b="1" dirty="0">
              <a:latin typeface="+mj-lt"/>
            </a:rPr>
            <a:t>insight</a:t>
          </a:r>
        </a:p>
      </dgm:t>
    </dgm:pt>
    <dgm:pt modelId="{C495AC80-4FAB-44B2-A725-B5B45B3F670F}" type="parTrans" cxnId="{7E60AE50-4290-4367-869A-B63B7218B387}">
      <dgm:prSet/>
      <dgm:spPr/>
      <dgm:t>
        <a:bodyPr/>
        <a:lstStyle/>
        <a:p>
          <a:endParaRPr lang="en-AU"/>
        </a:p>
      </dgm:t>
    </dgm:pt>
    <dgm:pt modelId="{67FB80E8-5DD1-450C-864C-ADE912422361}" type="sibTrans" cxnId="{7E60AE50-4290-4367-869A-B63B7218B387}">
      <dgm:prSet/>
      <dgm:spPr/>
      <dgm:t>
        <a:bodyPr/>
        <a:lstStyle/>
        <a:p>
          <a:endParaRPr lang="en-AU"/>
        </a:p>
      </dgm:t>
    </dgm:pt>
    <dgm:pt modelId="{CCD64767-7434-4D45-A4D0-CDDF7783C033}">
      <dgm:prSet phldrT="[Text]" custT="1"/>
      <dgm:spPr/>
      <dgm:t>
        <a:bodyPr anchor="b"/>
        <a:lstStyle/>
        <a:p>
          <a:r>
            <a:rPr lang="en-AU" sz="1600" dirty="0">
              <a:solidFill>
                <a:schemeClr val="tx1"/>
              </a:solidFill>
              <a:latin typeface="+mj-lt"/>
            </a:rPr>
            <a:t>Understanding &amp; meaning</a:t>
          </a:r>
        </a:p>
      </dgm:t>
    </dgm:pt>
    <dgm:pt modelId="{E589F14D-8236-41A1-BF21-BDEE456FC08F}" type="parTrans" cxnId="{6D5830BF-76D9-422C-8817-24D293481BD4}">
      <dgm:prSet/>
      <dgm:spPr/>
      <dgm:t>
        <a:bodyPr/>
        <a:lstStyle/>
        <a:p>
          <a:endParaRPr lang="en-AU"/>
        </a:p>
      </dgm:t>
    </dgm:pt>
    <dgm:pt modelId="{9B303DEE-EF1F-44F4-8D1A-DC1E5042AA57}" type="sibTrans" cxnId="{6D5830BF-76D9-422C-8817-24D293481BD4}">
      <dgm:prSet/>
      <dgm:spPr/>
      <dgm:t>
        <a:bodyPr/>
        <a:lstStyle/>
        <a:p>
          <a:endParaRPr lang="en-AU"/>
        </a:p>
      </dgm:t>
    </dgm:pt>
    <dgm:pt modelId="{94A53707-6DBC-48DD-9DA7-15825D1BAE05}">
      <dgm:prSet phldrT="[Text]" custT="1"/>
      <dgm:spPr/>
      <dgm:t>
        <a:bodyPr anchor="b"/>
        <a:lstStyle/>
        <a:p>
          <a:r>
            <a:rPr lang="en-AU" sz="1600" dirty="0">
              <a:solidFill>
                <a:schemeClr val="tx1"/>
              </a:solidFill>
              <a:latin typeface="+mj-lt"/>
            </a:rPr>
            <a:t>Data processed to be useful</a:t>
          </a:r>
        </a:p>
      </dgm:t>
    </dgm:pt>
    <dgm:pt modelId="{FA77552F-E718-47AD-B6B9-3DDB72BC5299}" type="parTrans" cxnId="{CEEA9584-C3BE-43EE-A132-8AFF6DD8848F}">
      <dgm:prSet/>
      <dgm:spPr/>
      <dgm:t>
        <a:bodyPr/>
        <a:lstStyle/>
        <a:p>
          <a:endParaRPr lang="en-AU"/>
        </a:p>
      </dgm:t>
    </dgm:pt>
    <dgm:pt modelId="{77126A0E-1BAD-4B85-963C-C7A92A7416CA}" type="sibTrans" cxnId="{CEEA9584-C3BE-43EE-A132-8AFF6DD8848F}">
      <dgm:prSet/>
      <dgm:spPr/>
      <dgm:t>
        <a:bodyPr/>
        <a:lstStyle/>
        <a:p>
          <a:endParaRPr lang="en-AU"/>
        </a:p>
      </dgm:t>
    </dgm:pt>
    <dgm:pt modelId="{EDCBE98F-F328-447C-B26A-65AEF5ACB66C}">
      <dgm:prSet phldrT="[Text]" custT="1"/>
      <dgm:spPr/>
      <dgm:t>
        <a:bodyPr anchor="b"/>
        <a:lstStyle/>
        <a:p>
          <a:r>
            <a:rPr lang="en-AU" sz="1600" dirty="0">
              <a:solidFill>
                <a:schemeClr val="tx1"/>
              </a:solidFill>
              <a:latin typeface="+mj-lt"/>
            </a:rPr>
            <a:t>Data with </a:t>
          </a:r>
          <a:r>
            <a:rPr lang="en-AU" sz="1600" b="1" dirty="0">
              <a:solidFill>
                <a:schemeClr val="tx1"/>
              </a:solidFill>
              <a:latin typeface="+mj-lt"/>
            </a:rPr>
            <a:t>meaning</a:t>
          </a:r>
        </a:p>
      </dgm:t>
    </dgm:pt>
    <dgm:pt modelId="{A2DF4FCB-3DAE-4188-B440-A46200C7F7DC}" type="parTrans" cxnId="{737CD972-26D0-4960-B364-A91895C5B89E}">
      <dgm:prSet/>
      <dgm:spPr/>
      <dgm:t>
        <a:bodyPr/>
        <a:lstStyle/>
        <a:p>
          <a:endParaRPr lang="en-AU"/>
        </a:p>
      </dgm:t>
    </dgm:pt>
    <dgm:pt modelId="{3310B100-0386-4F8D-988A-50C5622E0BC8}" type="sibTrans" cxnId="{737CD972-26D0-4960-B364-A91895C5B89E}">
      <dgm:prSet/>
      <dgm:spPr/>
      <dgm:t>
        <a:bodyPr/>
        <a:lstStyle/>
        <a:p>
          <a:endParaRPr lang="en-AU"/>
        </a:p>
      </dgm:t>
    </dgm:pt>
    <dgm:pt modelId="{A757EDE3-42C5-4E17-8176-A725D14AA6DB}">
      <dgm:prSet phldrT="[Text]" custT="1"/>
      <dgm:spPr/>
      <dgm:t>
        <a:bodyPr anchor="b"/>
        <a:lstStyle/>
        <a:p>
          <a:r>
            <a:rPr lang="en-AU" sz="1600" dirty="0">
              <a:solidFill>
                <a:schemeClr val="tx1"/>
              </a:solidFill>
              <a:latin typeface="+mj-lt"/>
            </a:rPr>
            <a:t>Discrete facts</a:t>
          </a:r>
        </a:p>
      </dgm:t>
    </dgm:pt>
    <dgm:pt modelId="{B12A6F6E-F8CB-4EA4-885D-A2E2DB0B501F}" type="parTrans" cxnId="{7149AFED-983F-43DE-A77A-FB8843C9DE75}">
      <dgm:prSet/>
      <dgm:spPr/>
      <dgm:t>
        <a:bodyPr/>
        <a:lstStyle/>
        <a:p>
          <a:endParaRPr lang="en-AU"/>
        </a:p>
      </dgm:t>
    </dgm:pt>
    <dgm:pt modelId="{6CE10A14-E3CD-461F-82B0-4DED4828BBFF}" type="sibTrans" cxnId="{7149AFED-983F-43DE-A77A-FB8843C9DE75}">
      <dgm:prSet/>
      <dgm:spPr/>
      <dgm:t>
        <a:bodyPr/>
        <a:lstStyle/>
        <a:p>
          <a:endParaRPr lang="en-AU"/>
        </a:p>
      </dgm:t>
    </dgm:pt>
    <dgm:pt modelId="{87B32B7B-6447-46A8-B54F-754E9DD8ED3F}">
      <dgm:prSet phldrT="[Text]" custT="1"/>
      <dgm:spPr/>
      <dgm:t>
        <a:bodyPr anchor="b"/>
        <a:lstStyle/>
        <a:p>
          <a:r>
            <a:rPr lang="en-AU" sz="1600" b="1" dirty="0">
              <a:solidFill>
                <a:schemeClr val="tx1"/>
              </a:solidFill>
              <a:latin typeface="+mj-lt"/>
            </a:rPr>
            <a:t>Raw</a:t>
          </a:r>
          <a:r>
            <a:rPr lang="en-AU" sz="1600" dirty="0">
              <a:solidFill>
                <a:schemeClr val="tx1"/>
              </a:solidFill>
              <a:latin typeface="+mj-lt"/>
            </a:rPr>
            <a:t> symbols</a:t>
          </a:r>
        </a:p>
      </dgm:t>
    </dgm:pt>
    <dgm:pt modelId="{E501013B-43B9-412B-9D58-518A1CCEADDA}" type="parTrans" cxnId="{8CF5B751-CB1B-40EA-9C84-BE971931815B}">
      <dgm:prSet/>
      <dgm:spPr/>
      <dgm:t>
        <a:bodyPr/>
        <a:lstStyle/>
        <a:p>
          <a:endParaRPr lang="en-AU"/>
        </a:p>
      </dgm:t>
    </dgm:pt>
    <dgm:pt modelId="{433D9685-A6DD-425F-AF14-E8D875482993}" type="sibTrans" cxnId="{8CF5B751-CB1B-40EA-9C84-BE971931815B}">
      <dgm:prSet/>
      <dgm:spPr/>
      <dgm:t>
        <a:bodyPr/>
        <a:lstStyle/>
        <a:p>
          <a:endParaRPr lang="en-AU"/>
        </a:p>
      </dgm:t>
    </dgm:pt>
    <dgm:pt modelId="{4AD481BC-EF9C-47E0-9FC0-3FDAE899125F}" type="pres">
      <dgm:prSet presAssocID="{9695C404-0155-464D-871B-BFC248C88059}" presName="Name0" presStyleCnt="0">
        <dgm:presLayoutVars>
          <dgm:dir/>
          <dgm:animLvl val="lvl"/>
          <dgm:resizeHandles val="exact"/>
        </dgm:presLayoutVars>
      </dgm:prSet>
      <dgm:spPr/>
    </dgm:pt>
    <dgm:pt modelId="{FD6EB779-A7F2-4E4C-A47F-F40AD56884A7}" type="pres">
      <dgm:prSet presAssocID="{8AC9C81F-FEA8-4CA6-85E5-619EEAF857BB}" presName="Name8" presStyleCnt="0"/>
      <dgm:spPr/>
    </dgm:pt>
    <dgm:pt modelId="{C6295DC3-E718-4635-879A-72A73C418CF5}" type="pres">
      <dgm:prSet presAssocID="{8AC9C81F-FEA8-4CA6-85E5-619EEAF857BB}" presName="acctBkgd" presStyleLbl="alignAcc1" presStyleIdx="0" presStyleCnt="4"/>
      <dgm:spPr/>
      <dgm:t>
        <a:bodyPr/>
        <a:lstStyle/>
        <a:p>
          <a:endParaRPr lang="en-US"/>
        </a:p>
      </dgm:t>
    </dgm:pt>
    <dgm:pt modelId="{BFCE00E8-D04D-4802-990D-521831AEB595}" type="pres">
      <dgm:prSet presAssocID="{8AC9C81F-FEA8-4CA6-85E5-619EEAF857BB}" presName="acctTx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D21093-1308-4404-8D58-C730579D0DD4}" type="pres">
      <dgm:prSet presAssocID="{8AC9C81F-FEA8-4CA6-85E5-619EEAF857BB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750D77-324A-43A3-9049-0944C9C9B010}" type="pres">
      <dgm:prSet presAssocID="{8AC9C81F-FEA8-4CA6-85E5-619EEAF857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86BEDB-9F68-47D6-BA2B-A51D42EB7C1D}" type="pres">
      <dgm:prSet presAssocID="{95BCF99D-5C2F-43DD-AD4E-A282F095AEC3}" presName="Name8" presStyleCnt="0"/>
      <dgm:spPr/>
    </dgm:pt>
    <dgm:pt modelId="{B9B96C73-9281-47BA-80CF-CFCDFD03D3E4}" type="pres">
      <dgm:prSet presAssocID="{95BCF99D-5C2F-43DD-AD4E-A282F095AEC3}" presName="acctBkgd" presStyleLbl="alignAcc1" presStyleIdx="1" presStyleCnt="4"/>
      <dgm:spPr/>
      <dgm:t>
        <a:bodyPr/>
        <a:lstStyle/>
        <a:p>
          <a:endParaRPr lang="en-US"/>
        </a:p>
      </dgm:t>
    </dgm:pt>
    <dgm:pt modelId="{E99E84C8-FAD7-4668-A92B-733F9A05DAD0}" type="pres">
      <dgm:prSet presAssocID="{95BCF99D-5C2F-43DD-AD4E-A282F095AEC3}" presName="acctTx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F91BE-1C33-4FAB-9086-94ED3FD7DE43}" type="pres">
      <dgm:prSet presAssocID="{95BCF99D-5C2F-43DD-AD4E-A282F095AEC3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CB2A5-6243-4C0A-A4D9-CA625A702D72}" type="pres">
      <dgm:prSet presAssocID="{95BCF99D-5C2F-43DD-AD4E-A282F095AEC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FE802-2303-4221-9F26-144F635D0755}" type="pres">
      <dgm:prSet presAssocID="{5E5D5470-8555-41A8-8F15-C69C2D4F8C7D}" presName="Name8" presStyleCnt="0"/>
      <dgm:spPr/>
    </dgm:pt>
    <dgm:pt modelId="{E485E0AE-D98F-4E68-9761-F247DD51F0CC}" type="pres">
      <dgm:prSet presAssocID="{5E5D5470-8555-41A8-8F15-C69C2D4F8C7D}" presName="acctBkgd" presStyleLbl="alignAcc1" presStyleIdx="2" presStyleCnt="4" custScaleX="99701"/>
      <dgm:spPr/>
      <dgm:t>
        <a:bodyPr/>
        <a:lstStyle/>
        <a:p>
          <a:endParaRPr lang="en-US"/>
        </a:p>
      </dgm:t>
    </dgm:pt>
    <dgm:pt modelId="{58D6D03F-7DA1-4629-B0CE-C8EC480001AF}" type="pres">
      <dgm:prSet presAssocID="{5E5D5470-8555-41A8-8F15-C69C2D4F8C7D}" presName="acctTx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CFDF97-380E-474B-94CF-2D179FF45447}" type="pres">
      <dgm:prSet presAssocID="{5E5D5470-8555-41A8-8F15-C69C2D4F8C7D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CBB9A-EDF2-4FE0-9846-B95B2FE7E1C8}" type="pres">
      <dgm:prSet presAssocID="{5E5D5470-8555-41A8-8F15-C69C2D4F8C7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5C6C7-4ABB-4FA5-800B-F302DCFEFECB}" type="pres">
      <dgm:prSet presAssocID="{6378A568-8801-4F7D-ACE9-D39EF7103714}" presName="Name8" presStyleCnt="0"/>
      <dgm:spPr/>
    </dgm:pt>
    <dgm:pt modelId="{8C0722D6-0D40-4E7C-BD70-2EA3ECA80B0D}" type="pres">
      <dgm:prSet presAssocID="{6378A568-8801-4F7D-ACE9-D39EF7103714}" presName="acctBkgd" presStyleLbl="alignAcc1" presStyleIdx="3" presStyleCnt="4"/>
      <dgm:spPr/>
      <dgm:t>
        <a:bodyPr/>
        <a:lstStyle/>
        <a:p>
          <a:endParaRPr lang="en-US"/>
        </a:p>
      </dgm:t>
    </dgm:pt>
    <dgm:pt modelId="{03E48653-46DE-4514-A1B8-51FBB5001D49}" type="pres">
      <dgm:prSet presAssocID="{6378A568-8801-4F7D-ACE9-D39EF7103714}" presName="acct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B74600-2125-4184-8C97-D00C140FCC7F}" type="pres">
      <dgm:prSet presAssocID="{6378A568-8801-4F7D-ACE9-D39EF7103714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D3F4A3-A5CA-4F92-8159-C172D6718F07}" type="pres">
      <dgm:prSet presAssocID="{6378A568-8801-4F7D-ACE9-D39EF710371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09D9F0-BD98-449E-834A-80D022770E8A}" type="presOf" srcId="{EB5BF9AE-69E9-4FF9-A5F5-C578BF98DAF8}" destId="{E99E84C8-FAD7-4668-A92B-733F9A05DAD0}" srcOrd="1" destOrd="0" presId="urn:microsoft.com/office/officeart/2005/8/layout/pyramid1"/>
    <dgm:cxn modelId="{E93724FE-039D-4699-9BE0-E41A127B72B1}" type="presOf" srcId="{0BB530DA-C93B-491E-A9E9-EF464609E52F}" destId="{C6295DC3-E718-4635-879A-72A73C418CF5}" srcOrd="0" destOrd="0" presId="urn:microsoft.com/office/officeart/2005/8/layout/pyramid1"/>
    <dgm:cxn modelId="{AAFB5097-6E38-499F-ADC3-53F61B4615CC}" type="presOf" srcId="{EDCBE98F-F328-447C-B26A-65AEF5ACB66C}" destId="{E485E0AE-D98F-4E68-9761-F247DD51F0CC}" srcOrd="0" destOrd="1" presId="urn:microsoft.com/office/officeart/2005/8/layout/pyramid1"/>
    <dgm:cxn modelId="{F3602A4E-9F79-4547-9898-FEB26BE147EB}" type="presOf" srcId="{CCD64767-7434-4D45-A4D0-CDDF7783C033}" destId="{B9B96C73-9281-47BA-80CF-CFCDFD03D3E4}" srcOrd="0" destOrd="1" presId="urn:microsoft.com/office/officeart/2005/8/layout/pyramid1"/>
    <dgm:cxn modelId="{DE1517D2-6EB9-432B-BF08-E251B2B11D47}" srcId="{9695C404-0155-464D-871B-BFC248C88059}" destId="{95BCF99D-5C2F-43DD-AD4E-A282F095AEC3}" srcOrd="1" destOrd="0" parTransId="{CBC4808D-E849-408D-B606-3896BA07F1A4}" sibTransId="{1796508C-C8D7-469A-B0D0-F4A0963023A8}"/>
    <dgm:cxn modelId="{ED89ADD3-1F3B-4795-950C-96314B325C55}" srcId="{9695C404-0155-464D-871B-BFC248C88059}" destId="{5E5D5470-8555-41A8-8F15-C69C2D4F8C7D}" srcOrd="2" destOrd="0" parTransId="{DE32D848-FB6A-4580-9D99-DB2221B882AB}" sibTransId="{80B843D1-68D2-4632-8B57-511E6363EC3B}"/>
    <dgm:cxn modelId="{3B26A5AE-A201-4E24-B4F2-ED36BC96915D}" srcId="{9695C404-0155-464D-871B-BFC248C88059}" destId="{8AC9C81F-FEA8-4CA6-85E5-619EEAF857BB}" srcOrd="0" destOrd="0" parTransId="{FC7A4A43-6786-430E-8636-A65BA11EBEA5}" sibTransId="{004A6020-0598-4464-AC43-08A2BD89DA00}"/>
    <dgm:cxn modelId="{7780E34E-9401-4D43-B007-86D29EB58F03}" type="presOf" srcId="{94A53707-6DBC-48DD-9DA7-15825D1BAE05}" destId="{E485E0AE-D98F-4E68-9761-F247DD51F0CC}" srcOrd="0" destOrd="0" presId="urn:microsoft.com/office/officeart/2005/8/layout/pyramid1"/>
    <dgm:cxn modelId="{CF714451-B600-46C1-9184-97C66196DA6C}" type="presOf" srcId="{EDCBE98F-F328-447C-B26A-65AEF5ACB66C}" destId="{58D6D03F-7DA1-4629-B0CE-C8EC480001AF}" srcOrd="1" destOrd="1" presId="urn:microsoft.com/office/officeart/2005/8/layout/pyramid1"/>
    <dgm:cxn modelId="{737CD972-26D0-4960-B364-A91895C5B89E}" srcId="{5E5D5470-8555-41A8-8F15-C69C2D4F8C7D}" destId="{EDCBE98F-F328-447C-B26A-65AEF5ACB66C}" srcOrd="1" destOrd="0" parTransId="{A2DF4FCB-3DAE-4188-B440-A46200C7F7DC}" sibTransId="{3310B100-0386-4F8D-988A-50C5622E0BC8}"/>
    <dgm:cxn modelId="{CEEA9584-C3BE-43EE-A132-8AFF6DD8848F}" srcId="{5E5D5470-8555-41A8-8F15-C69C2D4F8C7D}" destId="{94A53707-6DBC-48DD-9DA7-15825D1BAE05}" srcOrd="0" destOrd="0" parTransId="{FA77552F-E718-47AD-B6B9-3DDB72BC5299}" sibTransId="{77126A0E-1BAD-4B85-963C-C7A92A7416CA}"/>
    <dgm:cxn modelId="{FADD8D18-CFEB-48C2-835B-F09B44E90832}" type="presOf" srcId="{87B32B7B-6447-46A8-B54F-754E9DD8ED3F}" destId="{8C0722D6-0D40-4E7C-BD70-2EA3ECA80B0D}" srcOrd="0" destOrd="1" presId="urn:microsoft.com/office/officeart/2005/8/layout/pyramid1"/>
    <dgm:cxn modelId="{B737F0DF-4E04-41E8-A381-0833A73D02B6}" type="presOf" srcId="{A757EDE3-42C5-4E17-8176-A725D14AA6DB}" destId="{8C0722D6-0D40-4E7C-BD70-2EA3ECA80B0D}" srcOrd="0" destOrd="0" presId="urn:microsoft.com/office/officeart/2005/8/layout/pyramid1"/>
    <dgm:cxn modelId="{2853436E-7C6E-408B-A127-35C2E3A110C3}" srcId="{8AC9C81F-FEA8-4CA6-85E5-619EEAF857BB}" destId="{0BB530DA-C93B-491E-A9E9-EF464609E52F}" srcOrd="0" destOrd="0" parTransId="{B894BFA6-1B37-4586-AB79-D2FCBAE861C6}" sibTransId="{8EF49F7F-6DD1-4F89-839E-45140DC43076}"/>
    <dgm:cxn modelId="{25BB31FB-7C23-4317-883C-20DB9FA0D216}" type="presOf" srcId="{A757EDE3-42C5-4E17-8176-A725D14AA6DB}" destId="{03E48653-46DE-4514-A1B8-51FBB5001D49}" srcOrd="1" destOrd="0" presId="urn:microsoft.com/office/officeart/2005/8/layout/pyramid1"/>
    <dgm:cxn modelId="{C5D27E59-38B4-4956-AE3A-3A9C055DB222}" type="presOf" srcId="{8AC9C81F-FEA8-4CA6-85E5-619EEAF857BB}" destId="{F2D21093-1308-4404-8D58-C730579D0DD4}" srcOrd="0" destOrd="0" presId="urn:microsoft.com/office/officeart/2005/8/layout/pyramid1"/>
    <dgm:cxn modelId="{5F7DCF4F-19D9-4C88-A651-7A9AA3876747}" type="presOf" srcId="{CCD64767-7434-4D45-A4D0-CDDF7783C033}" destId="{E99E84C8-FAD7-4668-A92B-733F9A05DAD0}" srcOrd="1" destOrd="1" presId="urn:microsoft.com/office/officeart/2005/8/layout/pyramid1"/>
    <dgm:cxn modelId="{5FF6A568-88F5-478D-918D-72F6F15BB3AC}" type="presOf" srcId="{87B32B7B-6447-46A8-B54F-754E9DD8ED3F}" destId="{03E48653-46DE-4514-A1B8-51FBB5001D49}" srcOrd="1" destOrd="1" presId="urn:microsoft.com/office/officeart/2005/8/layout/pyramid1"/>
    <dgm:cxn modelId="{8BFDC089-110C-45BF-88CC-C5B14F082ED6}" type="presOf" srcId="{E7A1FFF8-F2A5-40D0-A662-CFF7079D6D72}" destId="{BFCE00E8-D04D-4802-990D-521831AEB595}" srcOrd="1" destOrd="1" presId="urn:microsoft.com/office/officeart/2005/8/layout/pyramid1"/>
    <dgm:cxn modelId="{7E60AE50-4290-4367-869A-B63B7218B387}" srcId="{8AC9C81F-FEA8-4CA6-85E5-619EEAF857BB}" destId="{E7A1FFF8-F2A5-40D0-A662-CFF7079D6D72}" srcOrd="1" destOrd="0" parTransId="{C495AC80-4FAB-44B2-A725-B5B45B3F670F}" sibTransId="{67FB80E8-5DD1-450C-864C-ADE912422361}"/>
    <dgm:cxn modelId="{0859939A-7214-4BFB-82DD-76FC40AA714C}" type="presOf" srcId="{EB5BF9AE-69E9-4FF9-A5F5-C578BF98DAF8}" destId="{B9B96C73-9281-47BA-80CF-CFCDFD03D3E4}" srcOrd="0" destOrd="0" presId="urn:microsoft.com/office/officeart/2005/8/layout/pyramid1"/>
    <dgm:cxn modelId="{6D5830BF-76D9-422C-8817-24D293481BD4}" srcId="{95BCF99D-5C2F-43DD-AD4E-A282F095AEC3}" destId="{CCD64767-7434-4D45-A4D0-CDDF7783C033}" srcOrd="1" destOrd="0" parTransId="{E589F14D-8236-41A1-BF21-BDEE456FC08F}" sibTransId="{9B303DEE-EF1F-44F4-8D1A-DC1E5042AA57}"/>
    <dgm:cxn modelId="{9B45431D-E4E2-4D2D-BCD8-6146883E5600}" type="presOf" srcId="{95BCF99D-5C2F-43DD-AD4E-A282F095AEC3}" destId="{457F91BE-1C33-4FAB-9086-94ED3FD7DE43}" srcOrd="0" destOrd="0" presId="urn:microsoft.com/office/officeart/2005/8/layout/pyramid1"/>
    <dgm:cxn modelId="{2E06B669-5A1A-43CB-A3F5-0A02D942B274}" type="presOf" srcId="{6378A568-8801-4F7D-ACE9-D39EF7103714}" destId="{5DD3F4A3-A5CA-4F92-8159-C172D6718F07}" srcOrd="1" destOrd="0" presId="urn:microsoft.com/office/officeart/2005/8/layout/pyramid1"/>
    <dgm:cxn modelId="{5FDE1B58-6F5D-400E-A3B2-C00E030BC5B0}" type="presOf" srcId="{94A53707-6DBC-48DD-9DA7-15825D1BAE05}" destId="{58D6D03F-7DA1-4629-B0CE-C8EC480001AF}" srcOrd="1" destOrd="0" presId="urn:microsoft.com/office/officeart/2005/8/layout/pyramid1"/>
    <dgm:cxn modelId="{DF7F7700-B3AD-4C9A-82D4-15E8B3D9EA46}" type="presOf" srcId="{E7A1FFF8-F2A5-40D0-A662-CFF7079D6D72}" destId="{C6295DC3-E718-4635-879A-72A73C418CF5}" srcOrd="0" destOrd="1" presId="urn:microsoft.com/office/officeart/2005/8/layout/pyramid1"/>
    <dgm:cxn modelId="{8EBEBC7B-BD4D-4B86-A88E-DD1FAE2C68D9}" srcId="{9695C404-0155-464D-871B-BFC248C88059}" destId="{6378A568-8801-4F7D-ACE9-D39EF7103714}" srcOrd="3" destOrd="0" parTransId="{F5002B4B-C109-4252-B2E1-E9D150C3ABA0}" sibTransId="{FAB83EF2-CA82-4542-874D-77268BEC5F62}"/>
    <dgm:cxn modelId="{858CA8EF-0BA9-4A63-A2F8-866FA2DF7B86}" type="presOf" srcId="{6378A568-8801-4F7D-ACE9-D39EF7103714}" destId="{83B74600-2125-4184-8C97-D00C140FCC7F}" srcOrd="0" destOrd="0" presId="urn:microsoft.com/office/officeart/2005/8/layout/pyramid1"/>
    <dgm:cxn modelId="{8CF5B751-CB1B-40EA-9C84-BE971931815B}" srcId="{6378A568-8801-4F7D-ACE9-D39EF7103714}" destId="{87B32B7B-6447-46A8-B54F-754E9DD8ED3F}" srcOrd="1" destOrd="0" parTransId="{E501013B-43B9-412B-9D58-518A1CCEADDA}" sibTransId="{433D9685-A6DD-425F-AF14-E8D875482993}"/>
    <dgm:cxn modelId="{C5620FB4-0327-45C9-83CE-96EE3AEFFFB9}" type="presOf" srcId="{5E5D5470-8555-41A8-8F15-C69C2D4F8C7D}" destId="{DECFDF97-380E-474B-94CF-2D179FF45447}" srcOrd="0" destOrd="0" presId="urn:microsoft.com/office/officeart/2005/8/layout/pyramid1"/>
    <dgm:cxn modelId="{7149AFED-983F-43DE-A77A-FB8843C9DE75}" srcId="{6378A568-8801-4F7D-ACE9-D39EF7103714}" destId="{A757EDE3-42C5-4E17-8176-A725D14AA6DB}" srcOrd="0" destOrd="0" parTransId="{B12A6F6E-F8CB-4EA4-885D-A2E2DB0B501F}" sibTransId="{6CE10A14-E3CD-461F-82B0-4DED4828BBFF}"/>
    <dgm:cxn modelId="{4B5B25A3-4F18-48BB-8BA0-C8BFF29934EA}" type="presOf" srcId="{0BB530DA-C93B-491E-A9E9-EF464609E52F}" destId="{BFCE00E8-D04D-4802-990D-521831AEB595}" srcOrd="1" destOrd="0" presId="urn:microsoft.com/office/officeart/2005/8/layout/pyramid1"/>
    <dgm:cxn modelId="{1F6710B2-2C3F-4ADB-8FBB-FCE1C0AE94DF}" type="presOf" srcId="{8AC9C81F-FEA8-4CA6-85E5-619EEAF857BB}" destId="{74750D77-324A-43A3-9049-0944C9C9B010}" srcOrd="1" destOrd="0" presId="urn:microsoft.com/office/officeart/2005/8/layout/pyramid1"/>
    <dgm:cxn modelId="{1EF6F9E2-6C94-444A-9947-3B32F3B1DE2E}" srcId="{95BCF99D-5C2F-43DD-AD4E-A282F095AEC3}" destId="{EB5BF9AE-69E9-4FF9-A5F5-C578BF98DAF8}" srcOrd="0" destOrd="0" parTransId="{83BF029F-C4F0-4782-B480-C6F8C8A1B807}" sibTransId="{AB4B7F96-2050-4E20-BAB9-94DC3C7069A4}"/>
    <dgm:cxn modelId="{0D5F6788-72AB-46CD-A59A-91C22FA098B4}" type="presOf" srcId="{95BCF99D-5C2F-43DD-AD4E-A282F095AEC3}" destId="{29BCB2A5-6243-4C0A-A4D9-CA625A702D72}" srcOrd="1" destOrd="0" presId="urn:microsoft.com/office/officeart/2005/8/layout/pyramid1"/>
    <dgm:cxn modelId="{918996CC-496E-4762-BFA9-DE8BC650E6F2}" type="presOf" srcId="{9695C404-0155-464D-871B-BFC248C88059}" destId="{4AD481BC-EF9C-47E0-9FC0-3FDAE899125F}" srcOrd="0" destOrd="0" presId="urn:microsoft.com/office/officeart/2005/8/layout/pyramid1"/>
    <dgm:cxn modelId="{F9F87D63-9C13-449F-95D5-B0F776977697}" type="presOf" srcId="{5E5D5470-8555-41A8-8F15-C69C2D4F8C7D}" destId="{118CBB9A-EDF2-4FE0-9846-B95B2FE7E1C8}" srcOrd="1" destOrd="0" presId="urn:microsoft.com/office/officeart/2005/8/layout/pyramid1"/>
    <dgm:cxn modelId="{B2B9842C-B107-451F-AE67-6363246FBDF3}" type="presParOf" srcId="{4AD481BC-EF9C-47E0-9FC0-3FDAE899125F}" destId="{FD6EB779-A7F2-4E4C-A47F-F40AD56884A7}" srcOrd="0" destOrd="0" presId="urn:microsoft.com/office/officeart/2005/8/layout/pyramid1"/>
    <dgm:cxn modelId="{D3036A4D-1860-49A8-8E51-E7D0FF3E4A48}" type="presParOf" srcId="{FD6EB779-A7F2-4E4C-A47F-F40AD56884A7}" destId="{C6295DC3-E718-4635-879A-72A73C418CF5}" srcOrd="0" destOrd="0" presId="urn:microsoft.com/office/officeart/2005/8/layout/pyramid1"/>
    <dgm:cxn modelId="{D04EBF08-3A73-474F-A8C4-074D7471021E}" type="presParOf" srcId="{FD6EB779-A7F2-4E4C-A47F-F40AD56884A7}" destId="{BFCE00E8-D04D-4802-990D-521831AEB595}" srcOrd="1" destOrd="0" presId="urn:microsoft.com/office/officeart/2005/8/layout/pyramid1"/>
    <dgm:cxn modelId="{83FCB14F-2D6E-403E-8985-B6B3B6876B60}" type="presParOf" srcId="{FD6EB779-A7F2-4E4C-A47F-F40AD56884A7}" destId="{F2D21093-1308-4404-8D58-C730579D0DD4}" srcOrd="2" destOrd="0" presId="urn:microsoft.com/office/officeart/2005/8/layout/pyramid1"/>
    <dgm:cxn modelId="{7DB67590-8F77-4182-8059-FD466A397020}" type="presParOf" srcId="{FD6EB779-A7F2-4E4C-A47F-F40AD56884A7}" destId="{74750D77-324A-43A3-9049-0944C9C9B010}" srcOrd="3" destOrd="0" presId="urn:microsoft.com/office/officeart/2005/8/layout/pyramid1"/>
    <dgm:cxn modelId="{B7B9140B-49ED-4F98-8BF7-F73AAAB25552}" type="presParOf" srcId="{4AD481BC-EF9C-47E0-9FC0-3FDAE899125F}" destId="{E086BEDB-9F68-47D6-BA2B-A51D42EB7C1D}" srcOrd="1" destOrd="0" presId="urn:microsoft.com/office/officeart/2005/8/layout/pyramid1"/>
    <dgm:cxn modelId="{492AD69A-D5B2-4988-B699-59EE3B8DE08C}" type="presParOf" srcId="{E086BEDB-9F68-47D6-BA2B-A51D42EB7C1D}" destId="{B9B96C73-9281-47BA-80CF-CFCDFD03D3E4}" srcOrd="0" destOrd="0" presId="urn:microsoft.com/office/officeart/2005/8/layout/pyramid1"/>
    <dgm:cxn modelId="{9990B6FB-9BC8-402D-95BF-94962F8F01BC}" type="presParOf" srcId="{E086BEDB-9F68-47D6-BA2B-A51D42EB7C1D}" destId="{E99E84C8-FAD7-4668-A92B-733F9A05DAD0}" srcOrd="1" destOrd="0" presId="urn:microsoft.com/office/officeart/2005/8/layout/pyramid1"/>
    <dgm:cxn modelId="{DD089146-7DF6-4AFE-A692-2FF88946B560}" type="presParOf" srcId="{E086BEDB-9F68-47D6-BA2B-A51D42EB7C1D}" destId="{457F91BE-1C33-4FAB-9086-94ED3FD7DE43}" srcOrd="2" destOrd="0" presId="urn:microsoft.com/office/officeart/2005/8/layout/pyramid1"/>
    <dgm:cxn modelId="{47283E42-7356-493E-8A6E-BFC846D077B0}" type="presParOf" srcId="{E086BEDB-9F68-47D6-BA2B-A51D42EB7C1D}" destId="{29BCB2A5-6243-4C0A-A4D9-CA625A702D72}" srcOrd="3" destOrd="0" presId="urn:microsoft.com/office/officeart/2005/8/layout/pyramid1"/>
    <dgm:cxn modelId="{6C9948E2-1E7C-4D2A-BC3A-671D9BE4D31E}" type="presParOf" srcId="{4AD481BC-EF9C-47E0-9FC0-3FDAE899125F}" destId="{234FE802-2303-4221-9F26-144F635D0755}" srcOrd="2" destOrd="0" presId="urn:microsoft.com/office/officeart/2005/8/layout/pyramid1"/>
    <dgm:cxn modelId="{2179E590-CB4E-49FB-B06D-B465A3A74367}" type="presParOf" srcId="{234FE802-2303-4221-9F26-144F635D0755}" destId="{E485E0AE-D98F-4E68-9761-F247DD51F0CC}" srcOrd="0" destOrd="0" presId="urn:microsoft.com/office/officeart/2005/8/layout/pyramid1"/>
    <dgm:cxn modelId="{320D2C11-5E39-431D-917A-240314E78E30}" type="presParOf" srcId="{234FE802-2303-4221-9F26-144F635D0755}" destId="{58D6D03F-7DA1-4629-B0CE-C8EC480001AF}" srcOrd="1" destOrd="0" presId="urn:microsoft.com/office/officeart/2005/8/layout/pyramid1"/>
    <dgm:cxn modelId="{52BEB636-6B26-413A-B29F-A4CB990B4EE1}" type="presParOf" srcId="{234FE802-2303-4221-9F26-144F635D0755}" destId="{DECFDF97-380E-474B-94CF-2D179FF45447}" srcOrd="2" destOrd="0" presId="urn:microsoft.com/office/officeart/2005/8/layout/pyramid1"/>
    <dgm:cxn modelId="{56094DEB-BD59-484F-A744-0A2C35765C97}" type="presParOf" srcId="{234FE802-2303-4221-9F26-144F635D0755}" destId="{118CBB9A-EDF2-4FE0-9846-B95B2FE7E1C8}" srcOrd="3" destOrd="0" presId="urn:microsoft.com/office/officeart/2005/8/layout/pyramid1"/>
    <dgm:cxn modelId="{4E2BA7FF-E75E-414A-993F-3E3E940EBFC0}" type="presParOf" srcId="{4AD481BC-EF9C-47E0-9FC0-3FDAE899125F}" destId="{EBE5C6C7-4ABB-4FA5-800B-F302DCFEFECB}" srcOrd="3" destOrd="0" presId="urn:microsoft.com/office/officeart/2005/8/layout/pyramid1"/>
    <dgm:cxn modelId="{0E24BCE7-4C7D-4665-A4B2-5B7ABB8BFEEF}" type="presParOf" srcId="{EBE5C6C7-4ABB-4FA5-800B-F302DCFEFECB}" destId="{8C0722D6-0D40-4E7C-BD70-2EA3ECA80B0D}" srcOrd="0" destOrd="0" presId="urn:microsoft.com/office/officeart/2005/8/layout/pyramid1"/>
    <dgm:cxn modelId="{12CAB74C-6362-4C6A-96BB-A0D801EBC3EE}" type="presParOf" srcId="{EBE5C6C7-4ABB-4FA5-800B-F302DCFEFECB}" destId="{03E48653-46DE-4514-A1B8-51FBB5001D49}" srcOrd="1" destOrd="0" presId="urn:microsoft.com/office/officeart/2005/8/layout/pyramid1"/>
    <dgm:cxn modelId="{CA4BB8C5-CCDD-4F01-8CED-4093E226D907}" type="presParOf" srcId="{EBE5C6C7-4ABB-4FA5-800B-F302DCFEFECB}" destId="{83B74600-2125-4184-8C97-D00C140FCC7F}" srcOrd="2" destOrd="0" presId="urn:microsoft.com/office/officeart/2005/8/layout/pyramid1"/>
    <dgm:cxn modelId="{BE8AE0BA-6750-43B7-A0E4-A87304F349AE}" type="presParOf" srcId="{EBE5C6C7-4ABB-4FA5-800B-F302DCFEFECB}" destId="{5DD3F4A3-A5CA-4F92-8159-C172D6718F07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EC7AAE-8903-4F73-825A-363E812F1368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3EF49E43-841D-4BBE-941A-CA66E08DDAA3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+mj-lt"/>
            </a:rPr>
            <a:t>Customer Information</a:t>
          </a:r>
        </a:p>
        <a:p>
          <a:r>
            <a:rPr lang="en-AU" dirty="0">
              <a:latin typeface="+mj-lt"/>
            </a:rPr>
            <a:t>This is your revenue base – the information about current and future sales prospects</a:t>
          </a:r>
        </a:p>
      </dgm:t>
    </dgm:pt>
    <dgm:pt modelId="{8C1950CB-2041-400D-ACA2-25C3D2336431}" type="parTrans" cxnId="{67D53ED2-F519-40BF-87D2-E7A217A29816}">
      <dgm:prSet/>
      <dgm:spPr/>
      <dgm:t>
        <a:bodyPr/>
        <a:lstStyle/>
        <a:p>
          <a:endParaRPr lang="en-AU"/>
        </a:p>
      </dgm:t>
    </dgm:pt>
    <dgm:pt modelId="{4A4AF0E2-4B0C-43AE-A4CB-FF60FA1920DA}" type="sibTrans" cxnId="{67D53ED2-F519-40BF-87D2-E7A217A29816}">
      <dgm:prSet/>
      <dgm:spPr/>
      <dgm:t>
        <a:bodyPr/>
        <a:lstStyle/>
        <a:p>
          <a:endParaRPr lang="en-AU"/>
        </a:p>
      </dgm:t>
    </dgm:pt>
    <dgm:pt modelId="{F6B0737E-0E40-468F-826D-C451FB7D2E0F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+mj-lt"/>
            </a:rPr>
            <a:t>Transactional Information</a:t>
          </a:r>
        </a:p>
        <a:p>
          <a:r>
            <a:rPr lang="en-AU" dirty="0">
              <a:latin typeface="+mj-lt"/>
            </a:rPr>
            <a:t>This is the real-time picture of what your business is processing or achieving </a:t>
          </a:r>
        </a:p>
      </dgm:t>
    </dgm:pt>
    <dgm:pt modelId="{4CF0A698-5218-4FA7-B4B2-2DD3DE8F04A1}" type="parTrans" cxnId="{AF48F11A-9DF9-4BFC-A085-80802CA53A23}">
      <dgm:prSet/>
      <dgm:spPr/>
      <dgm:t>
        <a:bodyPr/>
        <a:lstStyle/>
        <a:p>
          <a:endParaRPr lang="en-AU"/>
        </a:p>
      </dgm:t>
    </dgm:pt>
    <dgm:pt modelId="{7821A055-1809-4C16-89D5-B282BDBB35D7}" type="sibTrans" cxnId="{AF48F11A-9DF9-4BFC-A085-80802CA53A23}">
      <dgm:prSet/>
      <dgm:spPr/>
      <dgm:t>
        <a:bodyPr/>
        <a:lstStyle/>
        <a:p>
          <a:endParaRPr lang="en-AU"/>
        </a:p>
      </dgm:t>
    </dgm:pt>
    <dgm:pt modelId="{5892D36F-8856-42F5-A7F9-CC5A5AE044E1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+mj-lt"/>
            </a:rPr>
            <a:t>Historical Information</a:t>
          </a:r>
        </a:p>
        <a:p>
          <a:r>
            <a:rPr lang="en-AU" dirty="0">
              <a:latin typeface="+mj-lt"/>
            </a:rPr>
            <a:t>Transactions from prior periods, used to derive trends and patterns that underpin future decisions</a:t>
          </a:r>
        </a:p>
      </dgm:t>
    </dgm:pt>
    <dgm:pt modelId="{585D3C4F-CBCE-43D3-B7B3-1630ACA8A443}" type="parTrans" cxnId="{4953D64A-303C-4787-97AC-3038E7B054AD}">
      <dgm:prSet/>
      <dgm:spPr/>
      <dgm:t>
        <a:bodyPr/>
        <a:lstStyle/>
        <a:p>
          <a:endParaRPr lang="en-AU"/>
        </a:p>
      </dgm:t>
    </dgm:pt>
    <dgm:pt modelId="{8A81C01A-569F-4B72-84E7-A2EBAC9E6723}" type="sibTrans" cxnId="{4953D64A-303C-4787-97AC-3038E7B054AD}">
      <dgm:prSet/>
      <dgm:spPr/>
      <dgm:t>
        <a:bodyPr/>
        <a:lstStyle/>
        <a:p>
          <a:endParaRPr lang="en-AU"/>
        </a:p>
      </dgm:t>
    </dgm:pt>
    <dgm:pt modelId="{CAFC7F02-DAD9-420B-B3D0-94D91D09AD7D}" type="pres">
      <dgm:prSet presAssocID="{92EC7AAE-8903-4F73-825A-363E812F136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4BD32C6-1DEB-467E-AF9A-035640514D52}" type="pres">
      <dgm:prSet presAssocID="{92EC7AAE-8903-4F73-825A-363E812F1368}" presName="Name1" presStyleCnt="0"/>
      <dgm:spPr/>
    </dgm:pt>
    <dgm:pt modelId="{A625F93C-57BB-41C9-8300-BA437F7F241F}" type="pres">
      <dgm:prSet presAssocID="{92EC7AAE-8903-4F73-825A-363E812F1368}" presName="cycle" presStyleCnt="0"/>
      <dgm:spPr/>
    </dgm:pt>
    <dgm:pt modelId="{9781C531-D085-4A46-87C0-B7040D5551C9}" type="pres">
      <dgm:prSet presAssocID="{92EC7AAE-8903-4F73-825A-363E812F1368}" presName="srcNode" presStyleLbl="node1" presStyleIdx="0" presStyleCnt="3"/>
      <dgm:spPr/>
    </dgm:pt>
    <dgm:pt modelId="{3986A7D9-97BF-44FC-9EFB-D604DB930334}" type="pres">
      <dgm:prSet presAssocID="{92EC7AAE-8903-4F73-825A-363E812F1368}" presName="conn" presStyleLbl="parChTrans1D2" presStyleIdx="0" presStyleCnt="1"/>
      <dgm:spPr/>
      <dgm:t>
        <a:bodyPr/>
        <a:lstStyle/>
        <a:p>
          <a:endParaRPr lang="en-US"/>
        </a:p>
      </dgm:t>
    </dgm:pt>
    <dgm:pt modelId="{777A22A3-F7E8-44F3-B172-0EC10CECCF48}" type="pres">
      <dgm:prSet presAssocID="{92EC7AAE-8903-4F73-825A-363E812F1368}" presName="extraNode" presStyleLbl="node1" presStyleIdx="0" presStyleCnt="3"/>
      <dgm:spPr/>
    </dgm:pt>
    <dgm:pt modelId="{F238AC17-C87E-4080-8472-00BB62B19806}" type="pres">
      <dgm:prSet presAssocID="{92EC7AAE-8903-4F73-825A-363E812F1368}" presName="dstNode" presStyleLbl="node1" presStyleIdx="0" presStyleCnt="3"/>
      <dgm:spPr/>
    </dgm:pt>
    <dgm:pt modelId="{CC0DB16C-5104-4F7A-87EB-5851CAD8A49D}" type="pres">
      <dgm:prSet presAssocID="{3EF49E43-841D-4BBE-941A-CA66E08DDAA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91D1D6-61E9-41F3-A40F-6B9B6CBDFD4A}" type="pres">
      <dgm:prSet presAssocID="{3EF49E43-841D-4BBE-941A-CA66E08DDAA3}" presName="accent_1" presStyleCnt="0"/>
      <dgm:spPr/>
    </dgm:pt>
    <dgm:pt modelId="{328F7CDF-5100-40C4-90FB-1BAE3DE1CA3F}" type="pres">
      <dgm:prSet presAssocID="{3EF49E43-841D-4BBE-941A-CA66E08DDAA3}" presName="accentRepeatNode" presStyleLbl="solidFgAcc1" presStyleIdx="0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13780" r="394"/>
          </a:stretch>
        </a:blipFill>
      </dgm:spPr>
    </dgm:pt>
    <dgm:pt modelId="{14B4C6BA-4C8F-4838-8F04-14D2E6D6B424}" type="pres">
      <dgm:prSet presAssocID="{F6B0737E-0E40-468F-826D-C451FB7D2E0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F4C82-1BE3-45B1-B370-EFCEA976E466}" type="pres">
      <dgm:prSet presAssocID="{F6B0737E-0E40-468F-826D-C451FB7D2E0F}" presName="accent_2" presStyleCnt="0"/>
      <dgm:spPr/>
    </dgm:pt>
    <dgm:pt modelId="{A69D1DD9-E6C3-4478-9553-48219E7ADA41}" type="pres">
      <dgm:prSet presAssocID="{F6B0737E-0E40-468F-826D-C451FB7D2E0F}" presName="accentRepeatNode" presStyleLbl="solidFgAcc1" presStyleIdx="1" presStyleCnt="3"/>
      <dgm:spPr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24410" r="-10236"/>
          </a:stretch>
        </a:blipFill>
      </dgm:spPr>
      <dgm:t>
        <a:bodyPr/>
        <a:lstStyle/>
        <a:p>
          <a:endParaRPr lang="en-US"/>
        </a:p>
      </dgm:t>
    </dgm:pt>
    <dgm:pt modelId="{8D5B49E0-9B66-4575-8357-312B342FC931}" type="pres">
      <dgm:prSet presAssocID="{5892D36F-8856-42F5-A7F9-CC5A5AE044E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ED710-EA74-474F-963B-01A048F3328A}" type="pres">
      <dgm:prSet presAssocID="{5892D36F-8856-42F5-A7F9-CC5A5AE044E1}" presName="accent_3" presStyleCnt="0"/>
      <dgm:spPr/>
    </dgm:pt>
    <dgm:pt modelId="{EEF63A4A-D694-4CC1-8FFD-8480FFBACDC0}" type="pres">
      <dgm:prSet presAssocID="{5892D36F-8856-42F5-A7F9-CC5A5AE044E1}" presName="accentRepeatNode" presStyleLbl="solidFgAcc1" presStyleIdx="2" presStyleCnt="3"/>
      <dgm:spPr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22638" t="2166" r="-43898" b="2166"/>
          </a:stretch>
        </a:blipFill>
      </dgm:spPr>
      <dgm:t>
        <a:bodyPr/>
        <a:lstStyle/>
        <a:p>
          <a:endParaRPr lang="en-US"/>
        </a:p>
      </dgm:t>
    </dgm:pt>
  </dgm:ptLst>
  <dgm:cxnLst>
    <dgm:cxn modelId="{197D20EF-AA4C-43DE-86F0-44EFBB9AA462}" type="presOf" srcId="{3EF49E43-841D-4BBE-941A-CA66E08DDAA3}" destId="{CC0DB16C-5104-4F7A-87EB-5851CAD8A49D}" srcOrd="0" destOrd="0" presId="urn:microsoft.com/office/officeart/2008/layout/VerticalCurvedList"/>
    <dgm:cxn modelId="{D8756A92-F15A-4930-BF52-8BC3DA591A57}" type="presOf" srcId="{5892D36F-8856-42F5-A7F9-CC5A5AE044E1}" destId="{8D5B49E0-9B66-4575-8357-312B342FC931}" srcOrd="0" destOrd="0" presId="urn:microsoft.com/office/officeart/2008/layout/VerticalCurvedList"/>
    <dgm:cxn modelId="{6B361EF0-5562-46E6-BC84-769CA43C0A4A}" type="presOf" srcId="{92EC7AAE-8903-4F73-825A-363E812F1368}" destId="{CAFC7F02-DAD9-420B-B3D0-94D91D09AD7D}" srcOrd="0" destOrd="0" presId="urn:microsoft.com/office/officeart/2008/layout/VerticalCurvedList"/>
    <dgm:cxn modelId="{273625E7-7F48-4665-858B-BF53E61161AB}" type="presOf" srcId="{4A4AF0E2-4B0C-43AE-A4CB-FF60FA1920DA}" destId="{3986A7D9-97BF-44FC-9EFB-D604DB930334}" srcOrd="0" destOrd="0" presId="urn:microsoft.com/office/officeart/2008/layout/VerticalCurvedList"/>
    <dgm:cxn modelId="{AF48F11A-9DF9-4BFC-A085-80802CA53A23}" srcId="{92EC7AAE-8903-4F73-825A-363E812F1368}" destId="{F6B0737E-0E40-468F-826D-C451FB7D2E0F}" srcOrd="1" destOrd="0" parTransId="{4CF0A698-5218-4FA7-B4B2-2DD3DE8F04A1}" sibTransId="{7821A055-1809-4C16-89D5-B282BDBB35D7}"/>
    <dgm:cxn modelId="{67D53ED2-F519-40BF-87D2-E7A217A29816}" srcId="{92EC7AAE-8903-4F73-825A-363E812F1368}" destId="{3EF49E43-841D-4BBE-941A-CA66E08DDAA3}" srcOrd="0" destOrd="0" parTransId="{8C1950CB-2041-400D-ACA2-25C3D2336431}" sibTransId="{4A4AF0E2-4B0C-43AE-A4CB-FF60FA1920DA}"/>
    <dgm:cxn modelId="{9D0A41DD-20E0-4B82-BA80-E34B5E1F5C28}" type="presOf" srcId="{F6B0737E-0E40-468F-826D-C451FB7D2E0F}" destId="{14B4C6BA-4C8F-4838-8F04-14D2E6D6B424}" srcOrd="0" destOrd="0" presId="urn:microsoft.com/office/officeart/2008/layout/VerticalCurvedList"/>
    <dgm:cxn modelId="{4953D64A-303C-4787-97AC-3038E7B054AD}" srcId="{92EC7AAE-8903-4F73-825A-363E812F1368}" destId="{5892D36F-8856-42F5-A7F9-CC5A5AE044E1}" srcOrd="2" destOrd="0" parTransId="{585D3C4F-CBCE-43D3-B7B3-1630ACA8A443}" sibTransId="{8A81C01A-569F-4B72-84E7-A2EBAC9E6723}"/>
    <dgm:cxn modelId="{EFA4EC2E-0966-4902-BD0C-D631B1D4A4A8}" type="presParOf" srcId="{CAFC7F02-DAD9-420B-B3D0-94D91D09AD7D}" destId="{A4BD32C6-1DEB-467E-AF9A-035640514D52}" srcOrd="0" destOrd="0" presId="urn:microsoft.com/office/officeart/2008/layout/VerticalCurvedList"/>
    <dgm:cxn modelId="{4C31B589-9FF8-4FDE-BC19-991558EB3ACA}" type="presParOf" srcId="{A4BD32C6-1DEB-467E-AF9A-035640514D52}" destId="{A625F93C-57BB-41C9-8300-BA437F7F241F}" srcOrd="0" destOrd="0" presId="urn:microsoft.com/office/officeart/2008/layout/VerticalCurvedList"/>
    <dgm:cxn modelId="{F21B453E-5960-4A7C-9F39-F0A40D37CBD4}" type="presParOf" srcId="{A625F93C-57BB-41C9-8300-BA437F7F241F}" destId="{9781C531-D085-4A46-87C0-B7040D5551C9}" srcOrd="0" destOrd="0" presId="urn:microsoft.com/office/officeart/2008/layout/VerticalCurvedList"/>
    <dgm:cxn modelId="{D68168DD-BAAA-4F24-897A-439974B6787E}" type="presParOf" srcId="{A625F93C-57BB-41C9-8300-BA437F7F241F}" destId="{3986A7D9-97BF-44FC-9EFB-D604DB930334}" srcOrd="1" destOrd="0" presId="urn:microsoft.com/office/officeart/2008/layout/VerticalCurvedList"/>
    <dgm:cxn modelId="{14B4529C-FF2E-47D8-B346-05B728B90B56}" type="presParOf" srcId="{A625F93C-57BB-41C9-8300-BA437F7F241F}" destId="{777A22A3-F7E8-44F3-B172-0EC10CECCF48}" srcOrd="2" destOrd="0" presId="urn:microsoft.com/office/officeart/2008/layout/VerticalCurvedList"/>
    <dgm:cxn modelId="{AA7260BF-25AC-46DF-A7BB-3DB270A28925}" type="presParOf" srcId="{A625F93C-57BB-41C9-8300-BA437F7F241F}" destId="{F238AC17-C87E-4080-8472-00BB62B19806}" srcOrd="3" destOrd="0" presId="urn:microsoft.com/office/officeart/2008/layout/VerticalCurvedList"/>
    <dgm:cxn modelId="{66D9FBEF-7EFE-4DF7-B831-B4C93FEB38A4}" type="presParOf" srcId="{A4BD32C6-1DEB-467E-AF9A-035640514D52}" destId="{CC0DB16C-5104-4F7A-87EB-5851CAD8A49D}" srcOrd="1" destOrd="0" presId="urn:microsoft.com/office/officeart/2008/layout/VerticalCurvedList"/>
    <dgm:cxn modelId="{DC9EEA1F-20E7-488C-B119-5FB64E0D8635}" type="presParOf" srcId="{A4BD32C6-1DEB-467E-AF9A-035640514D52}" destId="{3291D1D6-61E9-41F3-A40F-6B9B6CBDFD4A}" srcOrd="2" destOrd="0" presId="urn:microsoft.com/office/officeart/2008/layout/VerticalCurvedList"/>
    <dgm:cxn modelId="{04BECE1A-96F4-47C5-8760-3567A6BA5F6B}" type="presParOf" srcId="{3291D1D6-61E9-41F3-A40F-6B9B6CBDFD4A}" destId="{328F7CDF-5100-40C4-90FB-1BAE3DE1CA3F}" srcOrd="0" destOrd="0" presId="urn:microsoft.com/office/officeart/2008/layout/VerticalCurvedList"/>
    <dgm:cxn modelId="{8BC1AC58-9589-4238-B180-A8CEDF7A1BEB}" type="presParOf" srcId="{A4BD32C6-1DEB-467E-AF9A-035640514D52}" destId="{14B4C6BA-4C8F-4838-8F04-14D2E6D6B424}" srcOrd="3" destOrd="0" presId="urn:microsoft.com/office/officeart/2008/layout/VerticalCurvedList"/>
    <dgm:cxn modelId="{282E1152-BB07-41E5-9780-69B4081B4C81}" type="presParOf" srcId="{A4BD32C6-1DEB-467E-AF9A-035640514D52}" destId="{85DF4C82-1BE3-45B1-B370-EFCEA976E466}" srcOrd="4" destOrd="0" presId="urn:microsoft.com/office/officeart/2008/layout/VerticalCurvedList"/>
    <dgm:cxn modelId="{E26464CD-90BD-4E0C-ABF1-49DCE4AC1907}" type="presParOf" srcId="{85DF4C82-1BE3-45B1-B370-EFCEA976E466}" destId="{A69D1DD9-E6C3-4478-9553-48219E7ADA41}" srcOrd="0" destOrd="0" presId="urn:microsoft.com/office/officeart/2008/layout/VerticalCurvedList"/>
    <dgm:cxn modelId="{FD428043-882D-402E-9A4F-162D1B79A1FB}" type="presParOf" srcId="{A4BD32C6-1DEB-467E-AF9A-035640514D52}" destId="{8D5B49E0-9B66-4575-8357-312B342FC931}" srcOrd="5" destOrd="0" presId="urn:microsoft.com/office/officeart/2008/layout/VerticalCurvedList"/>
    <dgm:cxn modelId="{B1D27E48-033F-43F6-B44C-D95C6EDF648C}" type="presParOf" srcId="{A4BD32C6-1DEB-467E-AF9A-035640514D52}" destId="{B99ED710-EA74-474F-963B-01A048F3328A}" srcOrd="6" destOrd="0" presId="urn:microsoft.com/office/officeart/2008/layout/VerticalCurvedList"/>
    <dgm:cxn modelId="{3DE88F87-5332-4F44-BC83-5107EAB61BF5}" type="presParOf" srcId="{B99ED710-EA74-474F-963B-01A048F3328A}" destId="{EEF63A4A-D694-4CC1-8FFD-8480FFBACD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226F27-C571-45DD-BFDE-05EF97948CDC}" type="doc">
      <dgm:prSet loTypeId="urn:microsoft.com/office/officeart/2005/8/layout/vList3" loCatId="list" qsTypeId="urn:microsoft.com/office/officeart/2005/8/quickstyle/simple4" qsCatId="simple" csTypeId="urn:microsoft.com/office/officeart/2005/8/colors/accent1_2" csCatId="accent1" phldr="1"/>
      <dgm:spPr/>
    </dgm:pt>
    <dgm:pt modelId="{62AAD03A-1423-4FCB-B449-4F4B1B3BCB4C}">
      <dgm:prSet phldrT="[Text]"/>
      <dgm:spPr/>
      <dgm:t>
        <a:bodyPr/>
        <a:lstStyle/>
        <a:p>
          <a:r>
            <a:rPr lang="en-AU" dirty="0">
              <a:latin typeface="+mj-lt"/>
            </a:rPr>
            <a:t>Health information (including genetic information)</a:t>
          </a:r>
        </a:p>
      </dgm:t>
    </dgm:pt>
    <dgm:pt modelId="{C48A1746-56A6-4E36-A6EF-50550A33910A}" type="parTrans" cxnId="{D9F21ED2-35C7-4652-86A8-985EE1199CE7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AC21C5FD-769E-4C6F-A3DF-866F2C817051}" type="sibTrans" cxnId="{D9F21ED2-35C7-4652-86A8-985EE1199CE7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5F4F3D07-72D6-4EBE-B221-87826AD346DF}">
      <dgm:prSet phldrT="[Text]"/>
      <dgm:spPr/>
      <dgm:t>
        <a:bodyPr/>
        <a:lstStyle/>
        <a:p>
          <a:r>
            <a:rPr lang="en-AU" dirty="0">
              <a:latin typeface="+mj-lt"/>
            </a:rPr>
            <a:t>Racial or ethnic origin</a:t>
          </a:r>
        </a:p>
      </dgm:t>
    </dgm:pt>
    <dgm:pt modelId="{2E6E7804-F32E-4D59-A117-82C3DDAE2E7A}" type="parTrans" cxnId="{2C0C61C2-7AA3-4C82-9907-17EDB3866E80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692D6FC7-813C-4FA8-88F1-1D672365FB73}" type="sibTrans" cxnId="{2C0C61C2-7AA3-4C82-9907-17EDB3866E80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2AD9C13B-305C-4DC8-A490-4D7EE2A0F306}">
      <dgm:prSet phldrT="[Text]"/>
      <dgm:spPr/>
      <dgm:t>
        <a:bodyPr/>
        <a:lstStyle/>
        <a:p>
          <a:r>
            <a:rPr lang="en-AU" dirty="0">
              <a:latin typeface="+mj-lt"/>
            </a:rPr>
            <a:t>Sexual orientation or practices</a:t>
          </a:r>
        </a:p>
      </dgm:t>
    </dgm:pt>
    <dgm:pt modelId="{2970EF83-9AFA-4BD3-999A-F4910FF95A82}" type="parTrans" cxnId="{22229F1B-EABA-4F6F-875D-3E78DFCCCA66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FE061D5D-F36B-41A3-BCDD-4E4DE36249BE}" type="sibTrans" cxnId="{22229F1B-EABA-4F6F-875D-3E78DFCCCA66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02E8EE24-FE4F-4280-B799-6B1BDB887F08}">
      <dgm:prSet/>
      <dgm:spPr/>
      <dgm:t>
        <a:bodyPr/>
        <a:lstStyle/>
        <a:p>
          <a:r>
            <a:rPr lang="en-AU" dirty="0">
              <a:latin typeface="+mj-lt"/>
            </a:rPr>
            <a:t>Political opinions and association memberships</a:t>
          </a:r>
        </a:p>
      </dgm:t>
    </dgm:pt>
    <dgm:pt modelId="{ADF0BA33-C046-4ED9-8992-86F35F3AD212}" type="parTrans" cxnId="{DD3764C8-C263-4819-8457-B2298D651EE6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A66C6447-6FD0-4C5A-958F-3FE76429B292}" type="sibTrans" cxnId="{DD3764C8-C263-4819-8457-B2298D651EE6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30EA4EFD-849F-4CD4-993B-BDFDC3FF951B}">
      <dgm:prSet/>
      <dgm:spPr/>
      <dgm:t>
        <a:bodyPr/>
        <a:lstStyle/>
        <a:p>
          <a:r>
            <a:rPr lang="en-AU" dirty="0">
              <a:latin typeface="+mj-lt"/>
            </a:rPr>
            <a:t>Religious and philosophical beliefs or affiliations</a:t>
          </a:r>
        </a:p>
      </dgm:t>
    </dgm:pt>
    <dgm:pt modelId="{5EE0571F-2F8F-4480-8846-9760BB90C15D}" type="parTrans" cxnId="{433FED2F-E951-4560-90A3-59FD3651D255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1D5E9999-79D1-42CF-97B0-7BECA0604701}" type="sibTrans" cxnId="{433FED2F-E951-4560-90A3-59FD3651D255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C4A7363D-E9EB-45F1-AC18-497E0FEA47FA}">
      <dgm:prSet phldrT="[Text]"/>
      <dgm:spPr/>
      <dgm:t>
        <a:bodyPr/>
        <a:lstStyle/>
        <a:p>
          <a:r>
            <a:rPr lang="en-AU" dirty="0">
              <a:latin typeface="+mj-lt"/>
            </a:rPr>
            <a:t>Criminal record</a:t>
          </a:r>
        </a:p>
      </dgm:t>
    </dgm:pt>
    <dgm:pt modelId="{29EBBBAE-A551-4DF2-BD83-4721D4B07B14}" type="parTrans" cxnId="{399C38A9-2088-4F07-BB6B-104AF4850A44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3921FFF8-5C9E-466C-AF66-C9451005C318}" type="sibTrans" cxnId="{399C38A9-2088-4F07-BB6B-104AF4850A44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3442CAD6-5C5A-4965-BC75-3A7FD27ACBCD}">
      <dgm:prSet phldrT="[Text]"/>
      <dgm:spPr/>
      <dgm:t>
        <a:bodyPr/>
        <a:lstStyle/>
        <a:p>
          <a:r>
            <a:rPr lang="en-AU" dirty="0">
              <a:latin typeface="+mj-lt"/>
            </a:rPr>
            <a:t>Biometric information</a:t>
          </a:r>
        </a:p>
      </dgm:t>
    </dgm:pt>
    <dgm:pt modelId="{25C27618-2BB7-4FBA-BC4E-29E43BADFAEB}" type="parTrans" cxnId="{0BBC3082-5993-4534-903D-85D3A02B77B2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EED39707-8568-4BDF-8F09-B5ECFFD9663E}" type="sibTrans" cxnId="{0BBC3082-5993-4534-903D-85D3A02B77B2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CD2DAA0F-A85E-4733-8A34-A722DDCF6C0E}" type="pres">
      <dgm:prSet presAssocID="{85226F27-C571-45DD-BFDE-05EF97948CDC}" presName="linearFlow" presStyleCnt="0">
        <dgm:presLayoutVars>
          <dgm:dir/>
          <dgm:resizeHandles val="exact"/>
        </dgm:presLayoutVars>
      </dgm:prSet>
      <dgm:spPr/>
    </dgm:pt>
    <dgm:pt modelId="{EEC73A3B-7AFA-4DDF-BBAE-5A0C5DA746F9}" type="pres">
      <dgm:prSet presAssocID="{62AAD03A-1423-4FCB-B449-4F4B1B3BCB4C}" presName="composite" presStyleCnt="0"/>
      <dgm:spPr/>
    </dgm:pt>
    <dgm:pt modelId="{7EBFD052-E482-4275-840F-E26B5E75CC3E}" type="pres">
      <dgm:prSet presAssocID="{62AAD03A-1423-4FCB-B449-4F4B1B3BCB4C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/>
          </a:stretch>
        </a:blipFill>
      </dgm:spPr>
    </dgm:pt>
    <dgm:pt modelId="{870412B2-AAD7-4FA1-8809-D6BB010FC12A}" type="pres">
      <dgm:prSet presAssocID="{62AAD03A-1423-4FCB-B449-4F4B1B3BCB4C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0CE2D8-C316-40FF-B768-9083D4117B19}" type="pres">
      <dgm:prSet presAssocID="{AC21C5FD-769E-4C6F-A3DF-866F2C817051}" presName="spacing" presStyleCnt="0"/>
      <dgm:spPr/>
    </dgm:pt>
    <dgm:pt modelId="{6A243958-43CA-4B2B-A3CD-51295DB923E6}" type="pres">
      <dgm:prSet presAssocID="{5F4F3D07-72D6-4EBE-B221-87826AD346DF}" presName="composite" presStyleCnt="0"/>
      <dgm:spPr/>
    </dgm:pt>
    <dgm:pt modelId="{B25A9A3B-F529-4B8C-97B1-DBC5D3783D95}" type="pres">
      <dgm:prSet presAssocID="{5F4F3D07-72D6-4EBE-B221-87826AD346DF}" presName="imgShp" presStyleLbl="fgImgPlac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t="-10000" b="-10000"/>
          </a:stretch>
        </a:blipFill>
      </dgm:spPr>
    </dgm:pt>
    <dgm:pt modelId="{83C6A6B7-2A35-4900-99F5-122119C90B73}" type="pres">
      <dgm:prSet presAssocID="{5F4F3D07-72D6-4EBE-B221-87826AD346DF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F0A027-999B-4530-9E52-A0118B7CEEEF}" type="pres">
      <dgm:prSet presAssocID="{692D6FC7-813C-4FA8-88F1-1D672365FB73}" presName="spacing" presStyleCnt="0"/>
      <dgm:spPr/>
    </dgm:pt>
    <dgm:pt modelId="{D74D8218-D207-4A9C-A504-E3696CEF6E38}" type="pres">
      <dgm:prSet presAssocID="{02E8EE24-FE4F-4280-B799-6B1BDB887F08}" presName="composite" presStyleCnt="0"/>
      <dgm:spPr/>
    </dgm:pt>
    <dgm:pt modelId="{D364B806-31F8-4F4D-8963-72AF8666240A}" type="pres">
      <dgm:prSet presAssocID="{02E8EE24-FE4F-4280-B799-6B1BDB887F08}" presName="imgShp" presStyleLbl="fgImgPlac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17000" r="-17000"/>
          </a:stretch>
        </a:blipFill>
      </dgm:spPr>
    </dgm:pt>
    <dgm:pt modelId="{3F71F501-2F86-4267-B201-8FEEDB50F515}" type="pres">
      <dgm:prSet presAssocID="{02E8EE24-FE4F-4280-B799-6B1BDB887F08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822950-E9AC-487D-998D-FE0EAB6069F0}" type="pres">
      <dgm:prSet presAssocID="{A66C6447-6FD0-4C5A-958F-3FE76429B292}" presName="spacing" presStyleCnt="0"/>
      <dgm:spPr/>
    </dgm:pt>
    <dgm:pt modelId="{513E7D6E-9A75-4F90-9733-4CC97FF6190E}" type="pres">
      <dgm:prSet presAssocID="{30EA4EFD-849F-4CD4-993B-BDFDC3FF951B}" presName="composite" presStyleCnt="0"/>
      <dgm:spPr/>
    </dgm:pt>
    <dgm:pt modelId="{2B0F6B7A-7690-4B8C-B559-4027476FD4E4}" type="pres">
      <dgm:prSet presAssocID="{30EA4EFD-849F-4CD4-993B-BDFDC3FF951B}" presName="imgShp" presStyleLbl="fgImgPlace1" presStyleIdx="3" presStyleCnt="7"/>
      <dgm:spPr>
        <a:blipFill dpi="0" rotWithShape="1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/>
          <a:stretch>
            <a:fillRect l="-16266" t="-31858" r="-16266" b="-31858"/>
          </a:stretch>
        </a:blipFill>
      </dgm:spPr>
    </dgm:pt>
    <dgm:pt modelId="{C4DAEC52-06B7-49F7-8CB2-0B37D0E940A5}" type="pres">
      <dgm:prSet presAssocID="{30EA4EFD-849F-4CD4-993B-BDFDC3FF951B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841056-5B09-43B2-92B1-1FF6FAE76C53}" type="pres">
      <dgm:prSet presAssocID="{1D5E9999-79D1-42CF-97B0-7BECA0604701}" presName="spacing" presStyleCnt="0"/>
      <dgm:spPr/>
    </dgm:pt>
    <dgm:pt modelId="{710DB381-589C-4BCF-A9B7-EF130B89D66C}" type="pres">
      <dgm:prSet presAssocID="{2AD9C13B-305C-4DC8-A490-4D7EE2A0F306}" presName="composite" presStyleCnt="0"/>
      <dgm:spPr/>
    </dgm:pt>
    <dgm:pt modelId="{516A088D-1864-4AB4-8540-7B4456535E20}" type="pres">
      <dgm:prSet presAssocID="{2AD9C13B-305C-4DC8-A490-4D7EE2A0F306}" presName="imgShp" presStyleLbl="fgImgPlac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rcRect/>
          <a:stretch>
            <a:fillRect t="-4000" b="-4000"/>
          </a:stretch>
        </a:blipFill>
      </dgm:spPr>
    </dgm:pt>
    <dgm:pt modelId="{739EB439-C771-4C83-975F-9DC5981A449B}" type="pres">
      <dgm:prSet presAssocID="{2AD9C13B-305C-4DC8-A490-4D7EE2A0F306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78CAEB-5260-4922-9189-3C87580B06A8}" type="pres">
      <dgm:prSet presAssocID="{FE061D5D-F36B-41A3-BCDD-4E4DE36249BE}" presName="spacing" presStyleCnt="0"/>
      <dgm:spPr/>
    </dgm:pt>
    <dgm:pt modelId="{0A2BB293-DADF-4560-BD5B-69B572E89D5C}" type="pres">
      <dgm:prSet presAssocID="{C4A7363D-E9EB-45F1-AC18-497E0FEA47FA}" presName="composite" presStyleCnt="0"/>
      <dgm:spPr/>
    </dgm:pt>
    <dgm:pt modelId="{3DCB3F66-A4AB-4133-AE61-5823269777A1}" type="pres">
      <dgm:prSet presAssocID="{C4A7363D-E9EB-45F1-AC18-497E0FEA47FA}" presName="imgShp" presStyleLbl="fgImgPlace1" presStyleIdx="5" presStyleCnt="7"/>
      <dgm:spPr>
        <a:blipFill dpi="0" rotWithShape="1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2"/>
              </a:ext>
            </a:extLst>
          </a:blip>
          <a:srcRect/>
          <a:stretch>
            <a:fillRect l="7796" r="-7796"/>
          </a:stretch>
        </a:blipFill>
      </dgm:spPr>
    </dgm:pt>
    <dgm:pt modelId="{13043151-B69B-4387-992E-09EB049262BB}" type="pres">
      <dgm:prSet presAssocID="{C4A7363D-E9EB-45F1-AC18-497E0FEA47FA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943AE7-1974-4EDC-98DB-1C195CD22D74}" type="pres">
      <dgm:prSet presAssocID="{3921FFF8-5C9E-466C-AF66-C9451005C318}" presName="spacing" presStyleCnt="0"/>
      <dgm:spPr/>
    </dgm:pt>
    <dgm:pt modelId="{E034ED89-507E-4A66-8982-8D42708FC438}" type="pres">
      <dgm:prSet presAssocID="{3442CAD6-5C5A-4965-BC75-3A7FD27ACBCD}" presName="composite" presStyleCnt="0"/>
      <dgm:spPr/>
    </dgm:pt>
    <dgm:pt modelId="{0E522CF3-ADA7-4C65-9598-A5E5A994A1A5}" type="pres">
      <dgm:prSet presAssocID="{3442CAD6-5C5A-4965-BC75-3A7FD27ACBCD}" presName="imgShp" presStyleLbl="fgImgPlac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4"/>
              </a:ext>
            </a:extLst>
          </a:blip>
          <a:srcRect/>
          <a:stretch>
            <a:fillRect t="-14000" b="-14000"/>
          </a:stretch>
        </a:blipFill>
      </dgm:spPr>
    </dgm:pt>
    <dgm:pt modelId="{55198731-6F1D-4081-BC69-AB166F1BABDE}" type="pres">
      <dgm:prSet presAssocID="{3442CAD6-5C5A-4965-BC75-3A7FD27ACBCD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3764C8-C263-4819-8457-B2298D651EE6}" srcId="{85226F27-C571-45DD-BFDE-05EF97948CDC}" destId="{02E8EE24-FE4F-4280-B799-6B1BDB887F08}" srcOrd="2" destOrd="0" parTransId="{ADF0BA33-C046-4ED9-8992-86F35F3AD212}" sibTransId="{A66C6447-6FD0-4C5A-958F-3FE76429B292}"/>
    <dgm:cxn modelId="{DCC1DFEC-DD3A-4529-9440-60BFF5FC11BD}" type="presOf" srcId="{C4A7363D-E9EB-45F1-AC18-497E0FEA47FA}" destId="{13043151-B69B-4387-992E-09EB049262BB}" srcOrd="0" destOrd="0" presId="urn:microsoft.com/office/officeart/2005/8/layout/vList3"/>
    <dgm:cxn modelId="{757DB3E0-A5C0-45A5-80B5-97EB54671009}" type="presOf" srcId="{85226F27-C571-45DD-BFDE-05EF97948CDC}" destId="{CD2DAA0F-A85E-4733-8A34-A722DDCF6C0E}" srcOrd="0" destOrd="0" presId="urn:microsoft.com/office/officeart/2005/8/layout/vList3"/>
    <dgm:cxn modelId="{399C38A9-2088-4F07-BB6B-104AF4850A44}" srcId="{85226F27-C571-45DD-BFDE-05EF97948CDC}" destId="{C4A7363D-E9EB-45F1-AC18-497E0FEA47FA}" srcOrd="5" destOrd="0" parTransId="{29EBBBAE-A551-4DF2-BD83-4721D4B07B14}" sibTransId="{3921FFF8-5C9E-466C-AF66-C9451005C318}"/>
    <dgm:cxn modelId="{E54220A5-F5BD-4119-AE75-81522DF429EF}" type="presOf" srcId="{30EA4EFD-849F-4CD4-993B-BDFDC3FF951B}" destId="{C4DAEC52-06B7-49F7-8CB2-0B37D0E940A5}" srcOrd="0" destOrd="0" presId="urn:microsoft.com/office/officeart/2005/8/layout/vList3"/>
    <dgm:cxn modelId="{433FED2F-E951-4560-90A3-59FD3651D255}" srcId="{85226F27-C571-45DD-BFDE-05EF97948CDC}" destId="{30EA4EFD-849F-4CD4-993B-BDFDC3FF951B}" srcOrd="3" destOrd="0" parTransId="{5EE0571F-2F8F-4480-8846-9760BB90C15D}" sibTransId="{1D5E9999-79D1-42CF-97B0-7BECA0604701}"/>
    <dgm:cxn modelId="{7B5818CC-ABB4-4B12-8E7C-257A7D9ABAE9}" type="presOf" srcId="{02E8EE24-FE4F-4280-B799-6B1BDB887F08}" destId="{3F71F501-2F86-4267-B201-8FEEDB50F515}" srcOrd="0" destOrd="0" presId="urn:microsoft.com/office/officeart/2005/8/layout/vList3"/>
    <dgm:cxn modelId="{D9F21ED2-35C7-4652-86A8-985EE1199CE7}" srcId="{85226F27-C571-45DD-BFDE-05EF97948CDC}" destId="{62AAD03A-1423-4FCB-B449-4F4B1B3BCB4C}" srcOrd="0" destOrd="0" parTransId="{C48A1746-56A6-4E36-A6EF-50550A33910A}" sibTransId="{AC21C5FD-769E-4C6F-A3DF-866F2C817051}"/>
    <dgm:cxn modelId="{52F9FB58-C5C9-42DA-A49F-D9BCDC4F6DA1}" type="presOf" srcId="{3442CAD6-5C5A-4965-BC75-3A7FD27ACBCD}" destId="{55198731-6F1D-4081-BC69-AB166F1BABDE}" srcOrd="0" destOrd="0" presId="urn:microsoft.com/office/officeart/2005/8/layout/vList3"/>
    <dgm:cxn modelId="{0BBC3082-5993-4534-903D-85D3A02B77B2}" srcId="{85226F27-C571-45DD-BFDE-05EF97948CDC}" destId="{3442CAD6-5C5A-4965-BC75-3A7FD27ACBCD}" srcOrd="6" destOrd="0" parTransId="{25C27618-2BB7-4FBA-BC4E-29E43BADFAEB}" sibTransId="{EED39707-8568-4BDF-8F09-B5ECFFD9663E}"/>
    <dgm:cxn modelId="{1E02FD90-7277-44F6-B61A-4212808B79E1}" type="presOf" srcId="{62AAD03A-1423-4FCB-B449-4F4B1B3BCB4C}" destId="{870412B2-AAD7-4FA1-8809-D6BB010FC12A}" srcOrd="0" destOrd="0" presId="urn:microsoft.com/office/officeart/2005/8/layout/vList3"/>
    <dgm:cxn modelId="{22229F1B-EABA-4F6F-875D-3E78DFCCCA66}" srcId="{85226F27-C571-45DD-BFDE-05EF97948CDC}" destId="{2AD9C13B-305C-4DC8-A490-4D7EE2A0F306}" srcOrd="4" destOrd="0" parTransId="{2970EF83-9AFA-4BD3-999A-F4910FF95A82}" sibTransId="{FE061D5D-F36B-41A3-BCDD-4E4DE36249BE}"/>
    <dgm:cxn modelId="{089FFBBA-FEE9-4B42-B3D5-29A3F6B9636C}" type="presOf" srcId="{5F4F3D07-72D6-4EBE-B221-87826AD346DF}" destId="{83C6A6B7-2A35-4900-99F5-122119C90B73}" srcOrd="0" destOrd="0" presId="urn:microsoft.com/office/officeart/2005/8/layout/vList3"/>
    <dgm:cxn modelId="{2C0C61C2-7AA3-4C82-9907-17EDB3866E80}" srcId="{85226F27-C571-45DD-BFDE-05EF97948CDC}" destId="{5F4F3D07-72D6-4EBE-B221-87826AD346DF}" srcOrd="1" destOrd="0" parTransId="{2E6E7804-F32E-4D59-A117-82C3DDAE2E7A}" sibTransId="{692D6FC7-813C-4FA8-88F1-1D672365FB73}"/>
    <dgm:cxn modelId="{F9282FF0-9211-461E-BB06-9F635113EBD6}" type="presOf" srcId="{2AD9C13B-305C-4DC8-A490-4D7EE2A0F306}" destId="{739EB439-C771-4C83-975F-9DC5981A449B}" srcOrd="0" destOrd="0" presId="urn:microsoft.com/office/officeart/2005/8/layout/vList3"/>
    <dgm:cxn modelId="{F679C9D2-BADF-4EF2-827C-8BE82F33F7DD}" type="presParOf" srcId="{CD2DAA0F-A85E-4733-8A34-A722DDCF6C0E}" destId="{EEC73A3B-7AFA-4DDF-BBAE-5A0C5DA746F9}" srcOrd="0" destOrd="0" presId="urn:microsoft.com/office/officeart/2005/8/layout/vList3"/>
    <dgm:cxn modelId="{1025E420-F73A-49D8-A27C-4961959905CD}" type="presParOf" srcId="{EEC73A3B-7AFA-4DDF-BBAE-5A0C5DA746F9}" destId="{7EBFD052-E482-4275-840F-E26B5E75CC3E}" srcOrd="0" destOrd="0" presId="urn:microsoft.com/office/officeart/2005/8/layout/vList3"/>
    <dgm:cxn modelId="{66EC5233-0A13-4F32-99F2-830939F2303B}" type="presParOf" srcId="{EEC73A3B-7AFA-4DDF-BBAE-5A0C5DA746F9}" destId="{870412B2-AAD7-4FA1-8809-D6BB010FC12A}" srcOrd="1" destOrd="0" presId="urn:microsoft.com/office/officeart/2005/8/layout/vList3"/>
    <dgm:cxn modelId="{87471431-2613-48E2-8032-2F200E4F2235}" type="presParOf" srcId="{CD2DAA0F-A85E-4733-8A34-A722DDCF6C0E}" destId="{F50CE2D8-C316-40FF-B768-9083D4117B19}" srcOrd="1" destOrd="0" presId="urn:microsoft.com/office/officeart/2005/8/layout/vList3"/>
    <dgm:cxn modelId="{5B38B494-6D82-4B84-9FCA-85D2C12A73A3}" type="presParOf" srcId="{CD2DAA0F-A85E-4733-8A34-A722DDCF6C0E}" destId="{6A243958-43CA-4B2B-A3CD-51295DB923E6}" srcOrd="2" destOrd="0" presId="urn:microsoft.com/office/officeart/2005/8/layout/vList3"/>
    <dgm:cxn modelId="{2056E755-D5BD-4A1A-9910-04CE7FEB63A1}" type="presParOf" srcId="{6A243958-43CA-4B2B-A3CD-51295DB923E6}" destId="{B25A9A3B-F529-4B8C-97B1-DBC5D3783D95}" srcOrd="0" destOrd="0" presId="urn:microsoft.com/office/officeart/2005/8/layout/vList3"/>
    <dgm:cxn modelId="{67A7DCEB-00F0-4DE3-842D-942518314CC6}" type="presParOf" srcId="{6A243958-43CA-4B2B-A3CD-51295DB923E6}" destId="{83C6A6B7-2A35-4900-99F5-122119C90B73}" srcOrd="1" destOrd="0" presId="urn:microsoft.com/office/officeart/2005/8/layout/vList3"/>
    <dgm:cxn modelId="{2BB921DF-086C-41A6-B937-7362D18214D7}" type="presParOf" srcId="{CD2DAA0F-A85E-4733-8A34-A722DDCF6C0E}" destId="{B3F0A027-999B-4530-9E52-A0118B7CEEEF}" srcOrd="3" destOrd="0" presId="urn:microsoft.com/office/officeart/2005/8/layout/vList3"/>
    <dgm:cxn modelId="{2DE5F208-6833-4AB2-BF20-CAD57CE0295A}" type="presParOf" srcId="{CD2DAA0F-A85E-4733-8A34-A722DDCF6C0E}" destId="{D74D8218-D207-4A9C-A504-E3696CEF6E38}" srcOrd="4" destOrd="0" presId="urn:microsoft.com/office/officeart/2005/8/layout/vList3"/>
    <dgm:cxn modelId="{64C11D17-2463-41E2-90C5-2CCF3CCC4165}" type="presParOf" srcId="{D74D8218-D207-4A9C-A504-E3696CEF6E38}" destId="{D364B806-31F8-4F4D-8963-72AF8666240A}" srcOrd="0" destOrd="0" presId="urn:microsoft.com/office/officeart/2005/8/layout/vList3"/>
    <dgm:cxn modelId="{88287DA3-8EE6-4A6C-8ECA-F9CCA1CDAEC4}" type="presParOf" srcId="{D74D8218-D207-4A9C-A504-E3696CEF6E38}" destId="{3F71F501-2F86-4267-B201-8FEEDB50F515}" srcOrd="1" destOrd="0" presId="urn:microsoft.com/office/officeart/2005/8/layout/vList3"/>
    <dgm:cxn modelId="{05BFFBC0-23B9-4D08-96B2-61F171A8D999}" type="presParOf" srcId="{CD2DAA0F-A85E-4733-8A34-A722DDCF6C0E}" destId="{74822950-E9AC-487D-998D-FE0EAB6069F0}" srcOrd="5" destOrd="0" presId="urn:microsoft.com/office/officeart/2005/8/layout/vList3"/>
    <dgm:cxn modelId="{206BCA1D-4852-49CD-84C4-DA9D6D96E410}" type="presParOf" srcId="{CD2DAA0F-A85E-4733-8A34-A722DDCF6C0E}" destId="{513E7D6E-9A75-4F90-9733-4CC97FF6190E}" srcOrd="6" destOrd="0" presId="urn:microsoft.com/office/officeart/2005/8/layout/vList3"/>
    <dgm:cxn modelId="{4C827723-5D3E-44B1-B308-06355C746FD8}" type="presParOf" srcId="{513E7D6E-9A75-4F90-9733-4CC97FF6190E}" destId="{2B0F6B7A-7690-4B8C-B559-4027476FD4E4}" srcOrd="0" destOrd="0" presId="urn:microsoft.com/office/officeart/2005/8/layout/vList3"/>
    <dgm:cxn modelId="{9DF773F6-81B0-408B-8ACC-BF5E600BED39}" type="presParOf" srcId="{513E7D6E-9A75-4F90-9733-4CC97FF6190E}" destId="{C4DAEC52-06B7-49F7-8CB2-0B37D0E940A5}" srcOrd="1" destOrd="0" presId="urn:microsoft.com/office/officeart/2005/8/layout/vList3"/>
    <dgm:cxn modelId="{4939F01D-F3F9-44D3-B337-F8144642AE33}" type="presParOf" srcId="{CD2DAA0F-A85E-4733-8A34-A722DDCF6C0E}" destId="{6E841056-5B09-43B2-92B1-1FF6FAE76C53}" srcOrd="7" destOrd="0" presId="urn:microsoft.com/office/officeart/2005/8/layout/vList3"/>
    <dgm:cxn modelId="{E0B34CD0-3BB2-43AC-9A87-D22898CFC92F}" type="presParOf" srcId="{CD2DAA0F-A85E-4733-8A34-A722DDCF6C0E}" destId="{710DB381-589C-4BCF-A9B7-EF130B89D66C}" srcOrd="8" destOrd="0" presId="urn:microsoft.com/office/officeart/2005/8/layout/vList3"/>
    <dgm:cxn modelId="{6F245D15-B6DA-42D7-B666-3453D3254969}" type="presParOf" srcId="{710DB381-589C-4BCF-A9B7-EF130B89D66C}" destId="{516A088D-1864-4AB4-8540-7B4456535E20}" srcOrd="0" destOrd="0" presId="urn:microsoft.com/office/officeart/2005/8/layout/vList3"/>
    <dgm:cxn modelId="{99E237AD-03B0-4BE1-819E-8CFD1E9947A3}" type="presParOf" srcId="{710DB381-589C-4BCF-A9B7-EF130B89D66C}" destId="{739EB439-C771-4C83-975F-9DC5981A449B}" srcOrd="1" destOrd="0" presId="urn:microsoft.com/office/officeart/2005/8/layout/vList3"/>
    <dgm:cxn modelId="{B803F8BA-2EA6-4F6A-AB7C-73D2A2399089}" type="presParOf" srcId="{CD2DAA0F-A85E-4733-8A34-A722DDCF6C0E}" destId="{B578CAEB-5260-4922-9189-3C87580B06A8}" srcOrd="9" destOrd="0" presId="urn:microsoft.com/office/officeart/2005/8/layout/vList3"/>
    <dgm:cxn modelId="{39A6CDFD-289D-499A-B386-F636C140CBC1}" type="presParOf" srcId="{CD2DAA0F-A85E-4733-8A34-A722DDCF6C0E}" destId="{0A2BB293-DADF-4560-BD5B-69B572E89D5C}" srcOrd="10" destOrd="0" presId="urn:microsoft.com/office/officeart/2005/8/layout/vList3"/>
    <dgm:cxn modelId="{12F4186E-1C15-41A1-9A87-62AD56EA51E4}" type="presParOf" srcId="{0A2BB293-DADF-4560-BD5B-69B572E89D5C}" destId="{3DCB3F66-A4AB-4133-AE61-5823269777A1}" srcOrd="0" destOrd="0" presId="urn:microsoft.com/office/officeart/2005/8/layout/vList3"/>
    <dgm:cxn modelId="{E4541D12-72B4-4EE8-8332-BDFCE344E213}" type="presParOf" srcId="{0A2BB293-DADF-4560-BD5B-69B572E89D5C}" destId="{13043151-B69B-4387-992E-09EB049262BB}" srcOrd="1" destOrd="0" presId="urn:microsoft.com/office/officeart/2005/8/layout/vList3"/>
    <dgm:cxn modelId="{5A828E49-3649-4440-A574-9B39D6CF523C}" type="presParOf" srcId="{CD2DAA0F-A85E-4733-8A34-A722DDCF6C0E}" destId="{2B943AE7-1974-4EDC-98DB-1C195CD22D74}" srcOrd="11" destOrd="0" presId="urn:microsoft.com/office/officeart/2005/8/layout/vList3"/>
    <dgm:cxn modelId="{98213707-EAF6-49C5-97C0-6616BD546108}" type="presParOf" srcId="{CD2DAA0F-A85E-4733-8A34-A722DDCF6C0E}" destId="{E034ED89-507E-4A66-8982-8D42708FC438}" srcOrd="12" destOrd="0" presId="urn:microsoft.com/office/officeart/2005/8/layout/vList3"/>
    <dgm:cxn modelId="{C0090064-0E00-4BCC-BCC5-33899DE24854}" type="presParOf" srcId="{E034ED89-507E-4A66-8982-8D42708FC438}" destId="{0E522CF3-ADA7-4C65-9598-A5E5A994A1A5}" srcOrd="0" destOrd="0" presId="urn:microsoft.com/office/officeart/2005/8/layout/vList3"/>
    <dgm:cxn modelId="{14C88599-908D-4E42-A610-90D42FE6F72A}" type="presParOf" srcId="{E034ED89-507E-4A66-8982-8D42708FC438}" destId="{55198731-6F1D-4081-BC69-AB166F1BA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2F35F1-EF07-4F06-A108-B80C15CB679E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8E184BC9-716D-4F0E-A414-D5125DCDC6A4}">
      <dgm:prSet phldrT="[Text]" custT="1"/>
      <dgm:spPr/>
      <dgm:t>
        <a:bodyPr/>
        <a:lstStyle/>
        <a:p>
          <a:r>
            <a:rPr lang="en-AU" sz="1900" b="1" dirty="0">
              <a:solidFill>
                <a:srgbClr val="FFFF99"/>
              </a:solidFill>
              <a:latin typeface="+mj-lt"/>
            </a:rPr>
            <a:t>General Data Protection Regulation (GDPR)</a:t>
          </a:r>
        </a:p>
        <a:p>
          <a:r>
            <a:rPr lang="en-AU" sz="1800" i="1" dirty="0">
              <a:latin typeface="+mj-lt"/>
            </a:rPr>
            <a:t>European Union</a:t>
          </a:r>
        </a:p>
      </dgm:t>
    </dgm:pt>
    <dgm:pt modelId="{E9AD55A4-5048-40DC-B466-9985CE8113AF}" type="parTrans" cxnId="{5C119EF0-6EC7-4D50-96D2-9AE2DC9CC11E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CB85B39B-0EF6-4536-BAA2-1015452C02E6}" type="sibTrans" cxnId="{5C119EF0-6EC7-4D50-96D2-9AE2DC9CC11E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D75BA922-2934-4286-93E8-B49E245603A6}">
      <dgm:prSet phldrT="[Text]"/>
      <dgm:spPr/>
      <dgm:t>
        <a:bodyPr/>
        <a:lstStyle/>
        <a:p>
          <a:r>
            <a:rPr lang="en-AU" dirty="0">
              <a:latin typeface="+mj-lt"/>
            </a:rPr>
            <a:t>Comes into force in May 2018, replacing the 1995 Data Protection Directive</a:t>
          </a:r>
        </a:p>
      </dgm:t>
    </dgm:pt>
    <dgm:pt modelId="{08B01454-A966-47CB-BBC2-651F65879DA3}" type="parTrans" cxnId="{15A403B9-BB1C-495C-85F8-6239E44C591D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1C80FCB5-93B4-4E28-9D4D-8B88319CD1C1}" type="sibTrans" cxnId="{15A403B9-BB1C-495C-85F8-6239E44C591D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06ED247B-5F4A-4158-BD23-F25ABA738548}">
      <dgm:prSet phldrT="[Text]" custT="1"/>
      <dgm:spPr/>
      <dgm:t>
        <a:bodyPr/>
        <a:lstStyle/>
        <a:p>
          <a:r>
            <a:rPr lang="en-AU" sz="1800" b="1" dirty="0">
              <a:solidFill>
                <a:srgbClr val="FFFF99"/>
              </a:solidFill>
              <a:latin typeface="+mj-lt"/>
            </a:rPr>
            <a:t>Personal Information Protection and Electronic Documents Act (PIPEDA)</a:t>
          </a:r>
        </a:p>
        <a:p>
          <a:r>
            <a:rPr lang="en-AU" sz="1800" b="0" i="1" dirty="0">
              <a:latin typeface="+mj-lt"/>
            </a:rPr>
            <a:t>Canada</a:t>
          </a:r>
        </a:p>
      </dgm:t>
    </dgm:pt>
    <dgm:pt modelId="{5DE4C325-B7C5-4063-B88B-2B1378768CDD}" type="parTrans" cxnId="{527D8338-6862-4D7C-B3E3-7CA25AFE3608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078D76AF-0AF5-48C6-9ECD-74507A8FA56C}" type="sibTrans" cxnId="{527D8338-6862-4D7C-B3E3-7CA25AFE3608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A589B2B9-95E0-4D1C-A953-8F27F223F478}">
      <dgm:prSet phldrT="[Text]"/>
      <dgm:spPr/>
      <dgm:t>
        <a:bodyPr/>
        <a:lstStyle/>
        <a:p>
          <a:r>
            <a:rPr lang="en-AU" dirty="0">
              <a:latin typeface="+mj-lt"/>
            </a:rPr>
            <a:t>Very similar to Australia’s Privacy Act</a:t>
          </a:r>
        </a:p>
      </dgm:t>
    </dgm:pt>
    <dgm:pt modelId="{4E33236B-EE66-4960-BB11-57CCD1719C6B}" type="parTrans" cxnId="{DFEEE8D9-535F-4D5B-8F44-F93560A57A0B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EF2FEBD0-BD7C-4F1C-95FF-DCBFA677C57D}" type="sibTrans" cxnId="{DFEEE8D9-535F-4D5B-8F44-F93560A57A0B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912C3512-930F-4013-90C5-4F441269AA76}">
      <dgm:prSet phldrT="[Text]"/>
      <dgm:spPr/>
      <dgm:t>
        <a:bodyPr/>
        <a:lstStyle/>
        <a:p>
          <a:r>
            <a:rPr lang="en-AU" dirty="0">
              <a:latin typeface="+mj-lt"/>
            </a:rPr>
            <a:t>Mandates the existence of information protection controls for federal agencies</a:t>
          </a:r>
        </a:p>
      </dgm:t>
    </dgm:pt>
    <dgm:pt modelId="{B034C45A-5D54-44B1-A70F-ED6FB8489F28}" type="parTrans" cxnId="{CE2D7F91-0512-4324-9425-61E98FEE04DB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2C10BA7E-6AEF-4E7C-A121-BC8D9C3C75DD}" type="sibTrans" cxnId="{CE2D7F91-0512-4324-9425-61E98FEE04DB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B61926F9-AD1B-436F-AC86-B7FDC94A6A92}">
      <dgm:prSet phldrT="[Text]" custT="1"/>
      <dgm:spPr/>
      <dgm:t>
        <a:bodyPr/>
        <a:lstStyle/>
        <a:p>
          <a:r>
            <a:rPr lang="en-AU" sz="2000" b="1" dirty="0">
              <a:solidFill>
                <a:srgbClr val="FFFF99"/>
              </a:solidFill>
              <a:latin typeface="+mj-lt"/>
            </a:rPr>
            <a:t>Federal Information Security Management Act (FISMA)</a:t>
          </a:r>
        </a:p>
        <a:p>
          <a:r>
            <a:rPr lang="en-AU" sz="1800" i="1" dirty="0">
              <a:latin typeface="+mj-lt"/>
            </a:rPr>
            <a:t>USA</a:t>
          </a:r>
          <a:endParaRPr lang="en-AU" sz="2000" i="1" dirty="0">
            <a:latin typeface="+mj-lt"/>
          </a:endParaRPr>
        </a:p>
      </dgm:t>
    </dgm:pt>
    <dgm:pt modelId="{677D5067-D8BC-47BE-98D0-BD78E9992974}" type="parTrans" cxnId="{13FF665B-F47E-439D-892D-2C0D26E06864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884BEFE4-FF30-423F-81EF-6DCECDA66FB7}" type="sibTrans" cxnId="{13FF665B-F47E-439D-892D-2C0D26E06864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9F737D82-9328-4E8A-9146-BD425267364F}">
      <dgm:prSet phldrT="[Text]"/>
      <dgm:spPr/>
      <dgm:t>
        <a:bodyPr/>
        <a:lstStyle/>
        <a:p>
          <a:r>
            <a:rPr lang="en-AU" dirty="0">
              <a:latin typeface="+mj-lt"/>
            </a:rPr>
            <a:t>Governs the export of personal information outside the EU</a:t>
          </a:r>
        </a:p>
      </dgm:t>
    </dgm:pt>
    <dgm:pt modelId="{CFE34D9D-C281-407B-A628-7956AD28DA4E}" type="parTrans" cxnId="{29E5E8B4-9C3D-44CC-9561-C4CFAE734D3D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4AF73904-1107-4B98-BB63-D7969718F4A2}" type="sibTrans" cxnId="{29E5E8B4-9C3D-44CC-9561-C4CFAE734D3D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A4ABB31F-52C3-4495-9CF9-F4F81CAC49F7}">
      <dgm:prSet phldrT="[Text]"/>
      <dgm:spPr/>
      <dgm:t>
        <a:bodyPr/>
        <a:lstStyle/>
        <a:p>
          <a:r>
            <a:rPr lang="en-AU" dirty="0">
              <a:latin typeface="+mj-lt"/>
            </a:rPr>
            <a:t>Added a mandatory breach notification amendment in 2015</a:t>
          </a:r>
        </a:p>
      </dgm:t>
    </dgm:pt>
    <dgm:pt modelId="{2D989812-281C-4E50-9700-EEC8FE24B36E}" type="parTrans" cxnId="{BA23836F-7346-46A3-AF67-CF160966C3A6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DBA724EA-D3D0-405C-8CE3-0ACD2AA65DC3}" type="sibTrans" cxnId="{BA23836F-7346-46A3-AF67-CF160966C3A6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D5ACD0A3-77EB-47CD-9073-B47FF6528D78}">
      <dgm:prSet phldrT="[Text]"/>
      <dgm:spPr/>
      <dgm:t>
        <a:bodyPr/>
        <a:lstStyle/>
        <a:p>
          <a:r>
            <a:rPr lang="en-AU" dirty="0">
              <a:latin typeface="+mj-lt"/>
            </a:rPr>
            <a:t>Covers private sector organisations</a:t>
          </a:r>
        </a:p>
      </dgm:t>
    </dgm:pt>
    <dgm:pt modelId="{DAEF26F7-308B-4BCB-898F-2428E6DA43E0}" type="parTrans" cxnId="{A994A779-E662-40F4-8421-8B5D9FB57721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8741D8E7-3FD5-4130-B399-71C59F13DABE}" type="sibTrans" cxnId="{A994A779-E662-40F4-8421-8B5D9FB57721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9507F627-B789-443D-9F15-D5C5D8516C2C}">
      <dgm:prSet phldrT="[Text]"/>
      <dgm:spPr/>
      <dgm:t>
        <a:bodyPr/>
        <a:lstStyle/>
        <a:p>
          <a:r>
            <a:rPr lang="en-AU" dirty="0">
              <a:latin typeface="+mj-lt"/>
            </a:rPr>
            <a:t>Closely aligned with NIST standards, guidelines and methods for securing data</a:t>
          </a:r>
        </a:p>
      </dgm:t>
    </dgm:pt>
    <dgm:pt modelId="{A148923D-9736-446C-82AF-5A5132C70EEA}" type="parTrans" cxnId="{FAC9DA65-9765-48E8-9461-83C5CDD09B3D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DB65012B-C79D-4E80-9838-4A5403CAEBCF}" type="sibTrans" cxnId="{FAC9DA65-9765-48E8-9461-83C5CDD09B3D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A708EC56-8EE3-4CCB-B1E8-6A3DB27A0042}" type="pres">
      <dgm:prSet presAssocID="{592F35F1-EF07-4F06-A108-B80C15CB67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6CE27E-2EA2-48EE-A633-802AEFA94A43}" type="pres">
      <dgm:prSet presAssocID="{8E184BC9-716D-4F0E-A414-D5125DCDC6A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475060-BBCE-40A8-A803-ED11738945AB}" type="pres">
      <dgm:prSet presAssocID="{8E184BC9-716D-4F0E-A414-D5125DCDC6A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BDAB75-F9A5-4E3D-81EB-A5933C82757B}" type="pres">
      <dgm:prSet presAssocID="{06ED247B-5F4A-4158-BD23-F25ABA73854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78E646-DE31-4654-B06A-B66F7AA46EEA}" type="pres">
      <dgm:prSet presAssocID="{06ED247B-5F4A-4158-BD23-F25ABA738548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D197B0-DA2A-4004-87FA-D5D24C8DCB0A}" type="pres">
      <dgm:prSet presAssocID="{B61926F9-AD1B-436F-AC86-B7FDC94A6A9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A5E21E-5A07-41DD-875A-76C5E7B38574}" type="pres">
      <dgm:prSet presAssocID="{B61926F9-AD1B-436F-AC86-B7FDC94A6A92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B527C-9A37-49E6-BD11-D113E0844C85}" type="presOf" srcId="{A589B2B9-95E0-4D1C-A953-8F27F223F478}" destId="{C178E646-DE31-4654-B06A-B66F7AA46EEA}" srcOrd="0" destOrd="0" presId="urn:microsoft.com/office/officeart/2005/8/layout/vList2"/>
    <dgm:cxn modelId="{29E5E8B4-9C3D-44CC-9561-C4CFAE734D3D}" srcId="{8E184BC9-716D-4F0E-A414-D5125DCDC6A4}" destId="{9F737D82-9328-4E8A-9146-BD425267364F}" srcOrd="1" destOrd="0" parTransId="{CFE34D9D-C281-407B-A628-7956AD28DA4E}" sibTransId="{4AF73904-1107-4B98-BB63-D7969718F4A2}"/>
    <dgm:cxn modelId="{660AC38C-5CE0-4165-97AD-4DDB736B0225}" type="presOf" srcId="{8E184BC9-716D-4F0E-A414-D5125DCDC6A4}" destId="{CF6CE27E-2EA2-48EE-A633-802AEFA94A43}" srcOrd="0" destOrd="0" presId="urn:microsoft.com/office/officeart/2005/8/layout/vList2"/>
    <dgm:cxn modelId="{6FD5E2EC-D597-47EB-86B7-9D58555091ED}" type="presOf" srcId="{592F35F1-EF07-4F06-A108-B80C15CB679E}" destId="{A708EC56-8EE3-4CCB-B1E8-6A3DB27A0042}" srcOrd="0" destOrd="0" presId="urn:microsoft.com/office/officeart/2005/8/layout/vList2"/>
    <dgm:cxn modelId="{BA23836F-7346-46A3-AF67-CF160966C3A6}" srcId="{06ED247B-5F4A-4158-BD23-F25ABA738548}" destId="{A4ABB31F-52C3-4495-9CF9-F4F81CAC49F7}" srcOrd="2" destOrd="0" parTransId="{2D989812-281C-4E50-9700-EEC8FE24B36E}" sibTransId="{DBA724EA-D3D0-405C-8CE3-0ACD2AA65DC3}"/>
    <dgm:cxn modelId="{CE2D7F91-0512-4324-9425-61E98FEE04DB}" srcId="{B61926F9-AD1B-436F-AC86-B7FDC94A6A92}" destId="{912C3512-930F-4013-90C5-4F441269AA76}" srcOrd="0" destOrd="0" parTransId="{B034C45A-5D54-44B1-A70F-ED6FB8489F28}" sibTransId="{2C10BA7E-6AEF-4E7C-A121-BC8D9C3C75DD}"/>
    <dgm:cxn modelId="{A994A779-E662-40F4-8421-8B5D9FB57721}" srcId="{06ED247B-5F4A-4158-BD23-F25ABA738548}" destId="{D5ACD0A3-77EB-47CD-9073-B47FF6528D78}" srcOrd="1" destOrd="0" parTransId="{DAEF26F7-308B-4BCB-898F-2428E6DA43E0}" sibTransId="{8741D8E7-3FD5-4130-B399-71C59F13DABE}"/>
    <dgm:cxn modelId="{FAC9DA65-9765-48E8-9461-83C5CDD09B3D}" srcId="{B61926F9-AD1B-436F-AC86-B7FDC94A6A92}" destId="{9507F627-B789-443D-9F15-D5C5D8516C2C}" srcOrd="1" destOrd="0" parTransId="{A148923D-9736-446C-82AF-5A5132C70EEA}" sibTransId="{DB65012B-C79D-4E80-9838-4A5403CAEBCF}"/>
    <dgm:cxn modelId="{15A403B9-BB1C-495C-85F8-6239E44C591D}" srcId="{8E184BC9-716D-4F0E-A414-D5125DCDC6A4}" destId="{D75BA922-2934-4286-93E8-B49E245603A6}" srcOrd="0" destOrd="0" parTransId="{08B01454-A966-47CB-BBC2-651F65879DA3}" sibTransId="{1C80FCB5-93B4-4E28-9D4D-8B88319CD1C1}"/>
    <dgm:cxn modelId="{13FF665B-F47E-439D-892D-2C0D26E06864}" srcId="{592F35F1-EF07-4F06-A108-B80C15CB679E}" destId="{B61926F9-AD1B-436F-AC86-B7FDC94A6A92}" srcOrd="2" destOrd="0" parTransId="{677D5067-D8BC-47BE-98D0-BD78E9992974}" sibTransId="{884BEFE4-FF30-423F-81EF-6DCECDA66FB7}"/>
    <dgm:cxn modelId="{527D8338-6862-4D7C-B3E3-7CA25AFE3608}" srcId="{592F35F1-EF07-4F06-A108-B80C15CB679E}" destId="{06ED247B-5F4A-4158-BD23-F25ABA738548}" srcOrd="1" destOrd="0" parTransId="{5DE4C325-B7C5-4063-B88B-2B1378768CDD}" sibTransId="{078D76AF-0AF5-48C6-9ECD-74507A8FA56C}"/>
    <dgm:cxn modelId="{5C119EF0-6EC7-4D50-96D2-9AE2DC9CC11E}" srcId="{592F35F1-EF07-4F06-A108-B80C15CB679E}" destId="{8E184BC9-716D-4F0E-A414-D5125DCDC6A4}" srcOrd="0" destOrd="0" parTransId="{E9AD55A4-5048-40DC-B466-9985CE8113AF}" sibTransId="{CB85B39B-0EF6-4536-BAA2-1015452C02E6}"/>
    <dgm:cxn modelId="{3997D1AC-CFAA-4F17-B327-7C7C603FDA26}" type="presOf" srcId="{9507F627-B789-443D-9F15-D5C5D8516C2C}" destId="{F3A5E21E-5A07-41DD-875A-76C5E7B38574}" srcOrd="0" destOrd="1" presId="urn:microsoft.com/office/officeart/2005/8/layout/vList2"/>
    <dgm:cxn modelId="{76D8F0A1-9BB7-49BD-A50A-E21E1F455533}" type="presOf" srcId="{06ED247B-5F4A-4158-BD23-F25ABA738548}" destId="{BEBDAB75-F9A5-4E3D-81EB-A5933C82757B}" srcOrd="0" destOrd="0" presId="urn:microsoft.com/office/officeart/2005/8/layout/vList2"/>
    <dgm:cxn modelId="{F9DF6659-C96A-486C-B9AB-BBA6C96DE481}" type="presOf" srcId="{D5ACD0A3-77EB-47CD-9073-B47FF6528D78}" destId="{C178E646-DE31-4654-B06A-B66F7AA46EEA}" srcOrd="0" destOrd="1" presId="urn:microsoft.com/office/officeart/2005/8/layout/vList2"/>
    <dgm:cxn modelId="{2809059B-9E07-42A6-9C86-F7806ACC6A18}" type="presOf" srcId="{912C3512-930F-4013-90C5-4F441269AA76}" destId="{F3A5E21E-5A07-41DD-875A-76C5E7B38574}" srcOrd="0" destOrd="0" presId="urn:microsoft.com/office/officeart/2005/8/layout/vList2"/>
    <dgm:cxn modelId="{442DB9FE-6EF3-4384-9F07-69D3ECE65D76}" type="presOf" srcId="{A4ABB31F-52C3-4495-9CF9-F4F81CAC49F7}" destId="{C178E646-DE31-4654-B06A-B66F7AA46EEA}" srcOrd="0" destOrd="2" presId="urn:microsoft.com/office/officeart/2005/8/layout/vList2"/>
    <dgm:cxn modelId="{012514C4-DCD0-4AE3-86A1-805596E6A452}" type="presOf" srcId="{9F737D82-9328-4E8A-9146-BD425267364F}" destId="{44475060-BBCE-40A8-A803-ED11738945AB}" srcOrd="0" destOrd="1" presId="urn:microsoft.com/office/officeart/2005/8/layout/vList2"/>
    <dgm:cxn modelId="{A1C1BCC8-DEE3-43A6-B6E5-1D1FDE035C6A}" type="presOf" srcId="{B61926F9-AD1B-436F-AC86-B7FDC94A6A92}" destId="{BBD197B0-DA2A-4004-87FA-D5D24C8DCB0A}" srcOrd="0" destOrd="0" presId="urn:microsoft.com/office/officeart/2005/8/layout/vList2"/>
    <dgm:cxn modelId="{DFEEE8D9-535F-4D5B-8F44-F93560A57A0B}" srcId="{06ED247B-5F4A-4158-BD23-F25ABA738548}" destId="{A589B2B9-95E0-4D1C-A953-8F27F223F478}" srcOrd="0" destOrd="0" parTransId="{4E33236B-EE66-4960-BB11-57CCD1719C6B}" sibTransId="{EF2FEBD0-BD7C-4F1C-95FF-DCBFA677C57D}"/>
    <dgm:cxn modelId="{3EE1B500-F8AE-4523-AF6F-574FE27D8502}" type="presOf" srcId="{D75BA922-2934-4286-93E8-B49E245603A6}" destId="{44475060-BBCE-40A8-A803-ED11738945AB}" srcOrd="0" destOrd="0" presId="urn:microsoft.com/office/officeart/2005/8/layout/vList2"/>
    <dgm:cxn modelId="{9AB2E036-8B38-4903-8C64-29C2167D6612}" type="presParOf" srcId="{A708EC56-8EE3-4CCB-B1E8-6A3DB27A0042}" destId="{CF6CE27E-2EA2-48EE-A633-802AEFA94A43}" srcOrd="0" destOrd="0" presId="urn:microsoft.com/office/officeart/2005/8/layout/vList2"/>
    <dgm:cxn modelId="{A0760CE3-6041-4EFF-ADAF-D11D32C0FD24}" type="presParOf" srcId="{A708EC56-8EE3-4CCB-B1E8-6A3DB27A0042}" destId="{44475060-BBCE-40A8-A803-ED11738945AB}" srcOrd="1" destOrd="0" presId="urn:microsoft.com/office/officeart/2005/8/layout/vList2"/>
    <dgm:cxn modelId="{8C25DF1A-B40E-4397-A7E2-3359A451E578}" type="presParOf" srcId="{A708EC56-8EE3-4CCB-B1E8-6A3DB27A0042}" destId="{BEBDAB75-F9A5-4E3D-81EB-A5933C82757B}" srcOrd="2" destOrd="0" presId="urn:microsoft.com/office/officeart/2005/8/layout/vList2"/>
    <dgm:cxn modelId="{EFC52787-C605-415C-B0EB-466F6454917B}" type="presParOf" srcId="{A708EC56-8EE3-4CCB-B1E8-6A3DB27A0042}" destId="{C178E646-DE31-4654-B06A-B66F7AA46EEA}" srcOrd="3" destOrd="0" presId="urn:microsoft.com/office/officeart/2005/8/layout/vList2"/>
    <dgm:cxn modelId="{F79FEE1D-002E-41E3-8458-0D366F89B590}" type="presParOf" srcId="{A708EC56-8EE3-4CCB-B1E8-6A3DB27A0042}" destId="{BBD197B0-DA2A-4004-87FA-D5D24C8DCB0A}" srcOrd="4" destOrd="0" presId="urn:microsoft.com/office/officeart/2005/8/layout/vList2"/>
    <dgm:cxn modelId="{AEB423A8-D4B2-4CA7-8C5B-53ABCB1D7103}" type="presParOf" srcId="{A708EC56-8EE3-4CCB-B1E8-6A3DB27A0042}" destId="{F3A5E21E-5A07-41DD-875A-76C5E7B3857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246E28-3424-48CC-B708-E37DB95C0A6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323B2A60-E866-4ACF-83B3-62EC3E877243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+mj-lt"/>
            </a:rPr>
            <a:t>Australian Prudential Regulation Authority (APRA)</a:t>
          </a:r>
        </a:p>
      </dgm:t>
    </dgm:pt>
    <dgm:pt modelId="{D693DB9E-F71C-4025-A9BA-FAAA7BFE7B45}" type="parTrans" cxnId="{42A5566F-796F-45D1-9C9B-6667642B476F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7F56C19E-A34A-446C-AA1F-73CAC96FED4A}" type="sibTrans" cxnId="{42A5566F-796F-45D1-9C9B-6667642B476F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196A1F3F-B5B3-4767-A3FB-140325010A1A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+mj-lt"/>
            </a:rPr>
            <a:t>Health Insurance Portability &amp; Accountability Act (HIPAA)</a:t>
          </a:r>
        </a:p>
      </dgm:t>
    </dgm:pt>
    <dgm:pt modelId="{1489B568-3C0A-4C84-9200-A8B6DDD7446E}" type="parTrans" cxnId="{3A84B834-6B95-433E-8604-FAE36BB6C65E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1D00AAC6-B1C8-4E32-8916-8D414224F9D7}" type="sibTrans" cxnId="{3A84B834-6B95-433E-8604-FAE36BB6C65E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85543372-50BE-4810-9B18-681F1B07BE1A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+mj-lt"/>
            </a:rPr>
            <a:t>Payment Card Industry Data Security Standard (PCI-DSS)</a:t>
          </a:r>
        </a:p>
      </dgm:t>
    </dgm:pt>
    <dgm:pt modelId="{E2685924-C749-4440-90D7-7423787E22A0}" type="parTrans" cxnId="{C6BF2E1C-C6F0-4628-9254-477FE255B99F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F9A5A66E-CBC6-4D66-80BC-16ECF8DD3788}" type="sibTrans" cxnId="{C6BF2E1C-C6F0-4628-9254-477FE255B99F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2C42C3EF-25F5-41B9-9E7A-0DADC425BB31}">
      <dgm:prSet phldrT="[Text]"/>
      <dgm:spPr/>
      <dgm:t>
        <a:bodyPr/>
        <a:lstStyle/>
        <a:p>
          <a:r>
            <a:rPr lang="en-AU" dirty="0">
              <a:latin typeface="+mj-lt"/>
            </a:rPr>
            <a:t>Regulates all Australian deposit-taking institutions (e.g. banks)</a:t>
          </a:r>
        </a:p>
      </dgm:t>
    </dgm:pt>
    <dgm:pt modelId="{B779B60F-BCBD-4CCE-8210-2C5A7BB35E8B}" type="parTrans" cxnId="{27B732A8-48B3-4EE0-9624-A0DE85B2C514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F6E8D105-41B3-41F7-B6C5-A7F8B3303BA9}" type="sibTrans" cxnId="{27B732A8-48B3-4EE0-9624-A0DE85B2C514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C5A44DB1-BC6B-4984-8CE2-4EF51B6CC90E}">
      <dgm:prSet phldrT="[Text]"/>
      <dgm:spPr/>
      <dgm:t>
        <a:bodyPr/>
        <a:lstStyle/>
        <a:p>
          <a:r>
            <a:rPr lang="en-AU" dirty="0">
              <a:latin typeface="+mj-lt"/>
            </a:rPr>
            <a:t>Maintains various prudential standards and advisories to ensure data security</a:t>
          </a:r>
        </a:p>
      </dgm:t>
    </dgm:pt>
    <dgm:pt modelId="{A21B9B6F-DD64-4C1F-A606-1437DDB2D5FB}" type="parTrans" cxnId="{98A16C8B-1227-4316-B12A-A90A0791EC77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4469EE7E-432E-4D73-8ECB-DB0B9AA06414}" type="sibTrans" cxnId="{98A16C8B-1227-4316-B12A-A90A0791EC77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8A8A86A1-CA29-4C0A-AC54-A1C4DD80F043}">
      <dgm:prSet phldrT="[Text]"/>
      <dgm:spPr/>
      <dgm:t>
        <a:bodyPr/>
        <a:lstStyle/>
        <a:p>
          <a:r>
            <a:rPr lang="en-AU" dirty="0">
              <a:latin typeface="+mj-lt"/>
            </a:rPr>
            <a:t>Enacted in the USA in 1996</a:t>
          </a:r>
        </a:p>
      </dgm:t>
    </dgm:pt>
    <dgm:pt modelId="{31F11AD7-4D67-4831-AD72-B354B9E8E9DB}" type="parTrans" cxnId="{31D88CA8-5826-463E-B168-10C41649B006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C6E62E64-6E94-477B-9A2E-1F0A9A0A41A7}" type="sibTrans" cxnId="{31D88CA8-5826-463E-B168-10C41649B006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FA1044B2-3719-41D9-91B7-43F9E1F2F060}">
      <dgm:prSet phldrT="[Text]"/>
      <dgm:spPr/>
      <dgm:t>
        <a:bodyPr/>
        <a:lstStyle/>
        <a:p>
          <a:r>
            <a:rPr lang="en-AU" dirty="0">
              <a:latin typeface="+mj-lt"/>
            </a:rPr>
            <a:t>Title II of the act covers privacy and security of health information</a:t>
          </a:r>
        </a:p>
      </dgm:t>
    </dgm:pt>
    <dgm:pt modelId="{F1D175C6-AC42-4C6E-B40D-6BBF116C4599}" type="parTrans" cxnId="{06806B23-D9BB-44A6-9448-F38DA1476412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A399A2D4-4889-4AFD-9B68-959B4B34258C}" type="sibTrans" cxnId="{06806B23-D9BB-44A6-9448-F38DA1476412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79D7BF3D-4B35-47B8-933A-E1976F5D26C7}">
      <dgm:prSet phldrT="[Text]"/>
      <dgm:spPr/>
      <dgm:t>
        <a:bodyPr/>
        <a:lstStyle/>
        <a:p>
          <a:r>
            <a:rPr lang="en-AU" dirty="0">
              <a:latin typeface="+mj-lt"/>
            </a:rPr>
            <a:t>Created in 2004 by the combination of five major card scheme programmes</a:t>
          </a:r>
        </a:p>
      </dgm:t>
    </dgm:pt>
    <dgm:pt modelId="{72DAC616-D9E9-4B23-BBED-024D7B69C555}" type="parTrans" cxnId="{537ED55A-167E-4023-BA19-2E9C749CBCD8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FFC087F2-0178-47C9-878E-DD2A04A817A5}" type="sibTrans" cxnId="{537ED55A-167E-4023-BA19-2E9C749CBCD8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9A403F02-22D3-4F93-8364-D0501BDA2CFB}">
      <dgm:prSet phldrT="[Text]"/>
      <dgm:spPr/>
      <dgm:t>
        <a:bodyPr/>
        <a:lstStyle/>
        <a:p>
          <a:r>
            <a:rPr lang="en-AU" dirty="0">
              <a:latin typeface="+mj-lt"/>
            </a:rPr>
            <a:t>Twelve separate requirements for compliance</a:t>
          </a:r>
        </a:p>
      </dgm:t>
    </dgm:pt>
    <dgm:pt modelId="{AB826772-8E93-4B22-B40F-AE8FB1E00834}" type="parTrans" cxnId="{556A6C95-C364-4853-9C21-C25A3FE5277B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91044916-42A3-433E-B755-E683761D8EE5}" type="sibTrans" cxnId="{556A6C95-C364-4853-9C21-C25A3FE5277B}">
      <dgm:prSet/>
      <dgm:spPr/>
      <dgm:t>
        <a:bodyPr/>
        <a:lstStyle/>
        <a:p>
          <a:endParaRPr lang="en-AU">
            <a:latin typeface="+mj-lt"/>
          </a:endParaRPr>
        </a:p>
      </dgm:t>
    </dgm:pt>
    <dgm:pt modelId="{F23C1DEF-05AC-4BEE-BECC-44C7F235721C}" type="pres">
      <dgm:prSet presAssocID="{BB246E28-3424-48CC-B708-E37DB95C0A6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9C86D78-A93C-4861-9BB2-A2A8AD1DF0FB}" type="pres">
      <dgm:prSet presAssocID="{BB246E28-3424-48CC-B708-E37DB95C0A65}" presName="Name1" presStyleCnt="0"/>
      <dgm:spPr/>
    </dgm:pt>
    <dgm:pt modelId="{513583B4-4361-42CA-B0B5-064267CB5178}" type="pres">
      <dgm:prSet presAssocID="{BB246E28-3424-48CC-B708-E37DB95C0A65}" presName="cycle" presStyleCnt="0"/>
      <dgm:spPr/>
    </dgm:pt>
    <dgm:pt modelId="{E3ABA456-7FEE-497B-885C-466C02DE9566}" type="pres">
      <dgm:prSet presAssocID="{BB246E28-3424-48CC-B708-E37DB95C0A65}" presName="srcNode" presStyleLbl="node1" presStyleIdx="0" presStyleCnt="3"/>
      <dgm:spPr/>
    </dgm:pt>
    <dgm:pt modelId="{8BAF4D8D-2537-43BF-AD33-1140CD798FFB}" type="pres">
      <dgm:prSet presAssocID="{BB246E28-3424-48CC-B708-E37DB95C0A65}" presName="conn" presStyleLbl="parChTrans1D2" presStyleIdx="0" presStyleCnt="1"/>
      <dgm:spPr/>
      <dgm:t>
        <a:bodyPr/>
        <a:lstStyle/>
        <a:p>
          <a:endParaRPr lang="en-US"/>
        </a:p>
      </dgm:t>
    </dgm:pt>
    <dgm:pt modelId="{84C7BFA6-DF25-415A-B307-47CF509A1E8D}" type="pres">
      <dgm:prSet presAssocID="{BB246E28-3424-48CC-B708-E37DB95C0A65}" presName="extraNode" presStyleLbl="node1" presStyleIdx="0" presStyleCnt="3"/>
      <dgm:spPr/>
    </dgm:pt>
    <dgm:pt modelId="{38D77A23-00D7-4F3B-856E-210CC4C1AF80}" type="pres">
      <dgm:prSet presAssocID="{BB246E28-3424-48CC-B708-E37DB95C0A65}" presName="dstNode" presStyleLbl="node1" presStyleIdx="0" presStyleCnt="3"/>
      <dgm:spPr/>
    </dgm:pt>
    <dgm:pt modelId="{BD98FB3C-38A6-42F7-80AC-612B6E7CDCD4}" type="pres">
      <dgm:prSet presAssocID="{323B2A60-E866-4ACF-83B3-62EC3E87724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76AB3A-98A8-48F6-9343-80011E7B1C6D}" type="pres">
      <dgm:prSet presAssocID="{323B2A60-E866-4ACF-83B3-62EC3E877243}" presName="accent_1" presStyleCnt="0"/>
      <dgm:spPr/>
    </dgm:pt>
    <dgm:pt modelId="{F6E5B0A9-B60C-49FF-A960-951483AA8FA8}" type="pres">
      <dgm:prSet presAssocID="{323B2A60-E866-4ACF-83B3-62EC3E877243}" presName="accentRepeatNode" presStyleLbl="solidFgAcc1" presStyleIdx="0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F21AA41-B86E-4DF2-9C7D-019E4EC23D9D}" type="pres">
      <dgm:prSet presAssocID="{196A1F3F-B5B3-4767-A3FB-140325010A1A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C4FDEE-D163-4EBD-BEC7-51BC479EA4A1}" type="pres">
      <dgm:prSet presAssocID="{196A1F3F-B5B3-4767-A3FB-140325010A1A}" presName="accent_2" presStyleCnt="0"/>
      <dgm:spPr/>
    </dgm:pt>
    <dgm:pt modelId="{EFB09E3E-1303-4AA6-9B53-BCD7F8ADF5C4}" type="pres">
      <dgm:prSet presAssocID="{196A1F3F-B5B3-4767-A3FB-140325010A1A}" presName="accentRepeatNode" presStyleLbl="solidFgAcc1" presStyleIdx="1" presStyleCnt="3"/>
      <dgm:spPr>
        <a:blipFill dpi="0" rotWithShape="0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400" t="2400" r="2400" b="2400"/>
          </a:stretch>
        </a:blipFill>
      </dgm:spPr>
    </dgm:pt>
    <dgm:pt modelId="{377BD31B-37B0-4AA6-B07B-B1F140C711C4}" type="pres">
      <dgm:prSet presAssocID="{85543372-50BE-4810-9B18-681F1B07BE1A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6FCCC9-CB0C-42A8-88B6-015F8848C8DD}" type="pres">
      <dgm:prSet presAssocID="{85543372-50BE-4810-9B18-681F1B07BE1A}" presName="accent_3" presStyleCnt="0"/>
      <dgm:spPr/>
    </dgm:pt>
    <dgm:pt modelId="{16913749-5678-454A-9141-B46F7422C642}" type="pres">
      <dgm:prSet presAssocID="{85543372-50BE-4810-9B18-681F1B07BE1A}" presName="accentRepeatNode" presStyleLbl="solidFgAcc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12" t="2399" r="-5038" b="-9501"/>
          </a:stretch>
        </a:blipFill>
      </dgm:spPr>
    </dgm:pt>
  </dgm:ptLst>
  <dgm:cxnLst>
    <dgm:cxn modelId="{44D80FB8-F7A4-4A0C-9435-454AF6A75CD0}" type="presOf" srcId="{85543372-50BE-4810-9B18-681F1B07BE1A}" destId="{377BD31B-37B0-4AA6-B07B-B1F140C711C4}" srcOrd="0" destOrd="0" presId="urn:microsoft.com/office/officeart/2008/layout/VerticalCurvedList"/>
    <dgm:cxn modelId="{3A84B834-6B95-433E-8604-FAE36BB6C65E}" srcId="{BB246E28-3424-48CC-B708-E37DB95C0A65}" destId="{196A1F3F-B5B3-4767-A3FB-140325010A1A}" srcOrd="1" destOrd="0" parTransId="{1489B568-3C0A-4C84-9200-A8B6DDD7446E}" sibTransId="{1D00AAC6-B1C8-4E32-8916-8D414224F9D7}"/>
    <dgm:cxn modelId="{301AC6AA-AFB3-4427-BDE5-C4ACA7EA5E43}" type="presOf" srcId="{F6E8D105-41B3-41F7-B6C5-A7F8B3303BA9}" destId="{8BAF4D8D-2537-43BF-AD33-1140CD798FFB}" srcOrd="0" destOrd="0" presId="urn:microsoft.com/office/officeart/2008/layout/VerticalCurvedList"/>
    <dgm:cxn modelId="{377E62E5-1F12-4830-A90D-6BF0DE10055C}" type="presOf" srcId="{8A8A86A1-CA29-4C0A-AC54-A1C4DD80F043}" destId="{AF21AA41-B86E-4DF2-9C7D-019E4EC23D9D}" srcOrd="0" destOrd="1" presId="urn:microsoft.com/office/officeart/2008/layout/VerticalCurvedList"/>
    <dgm:cxn modelId="{27B732A8-48B3-4EE0-9624-A0DE85B2C514}" srcId="{323B2A60-E866-4ACF-83B3-62EC3E877243}" destId="{2C42C3EF-25F5-41B9-9E7A-0DADC425BB31}" srcOrd="0" destOrd="0" parTransId="{B779B60F-BCBD-4CCE-8210-2C5A7BB35E8B}" sibTransId="{F6E8D105-41B3-41F7-B6C5-A7F8B3303BA9}"/>
    <dgm:cxn modelId="{31D88CA8-5826-463E-B168-10C41649B006}" srcId="{196A1F3F-B5B3-4767-A3FB-140325010A1A}" destId="{8A8A86A1-CA29-4C0A-AC54-A1C4DD80F043}" srcOrd="0" destOrd="0" parTransId="{31F11AD7-4D67-4831-AD72-B354B9E8E9DB}" sibTransId="{C6E62E64-6E94-477B-9A2E-1F0A9A0A41A7}"/>
    <dgm:cxn modelId="{C6BF2E1C-C6F0-4628-9254-477FE255B99F}" srcId="{BB246E28-3424-48CC-B708-E37DB95C0A65}" destId="{85543372-50BE-4810-9B18-681F1B07BE1A}" srcOrd="2" destOrd="0" parTransId="{E2685924-C749-4440-90D7-7423787E22A0}" sibTransId="{F9A5A66E-CBC6-4D66-80BC-16ECF8DD3788}"/>
    <dgm:cxn modelId="{537ED55A-167E-4023-BA19-2E9C749CBCD8}" srcId="{85543372-50BE-4810-9B18-681F1B07BE1A}" destId="{79D7BF3D-4B35-47B8-933A-E1976F5D26C7}" srcOrd="0" destOrd="0" parTransId="{72DAC616-D9E9-4B23-BBED-024D7B69C555}" sibTransId="{FFC087F2-0178-47C9-878E-DD2A04A817A5}"/>
    <dgm:cxn modelId="{F8640B23-6A31-46F5-9A27-1D45B0E027CA}" type="presOf" srcId="{C5A44DB1-BC6B-4984-8CE2-4EF51B6CC90E}" destId="{BD98FB3C-38A6-42F7-80AC-612B6E7CDCD4}" srcOrd="0" destOrd="2" presId="urn:microsoft.com/office/officeart/2008/layout/VerticalCurvedList"/>
    <dgm:cxn modelId="{556A6C95-C364-4853-9C21-C25A3FE5277B}" srcId="{85543372-50BE-4810-9B18-681F1B07BE1A}" destId="{9A403F02-22D3-4F93-8364-D0501BDA2CFB}" srcOrd="1" destOrd="0" parTransId="{AB826772-8E93-4B22-B40F-AE8FB1E00834}" sibTransId="{91044916-42A3-433E-B755-E683761D8EE5}"/>
    <dgm:cxn modelId="{78475257-E028-4FAE-9B1D-26953A549061}" type="presOf" srcId="{2C42C3EF-25F5-41B9-9E7A-0DADC425BB31}" destId="{BD98FB3C-38A6-42F7-80AC-612B6E7CDCD4}" srcOrd="0" destOrd="1" presId="urn:microsoft.com/office/officeart/2008/layout/VerticalCurvedList"/>
    <dgm:cxn modelId="{A4B8417F-8464-4403-9B15-E58D025E53FE}" type="presOf" srcId="{196A1F3F-B5B3-4767-A3FB-140325010A1A}" destId="{AF21AA41-B86E-4DF2-9C7D-019E4EC23D9D}" srcOrd="0" destOrd="0" presId="urn:microsoft.com/office/officeart/2008/layout/VerticalCurvedList"/>
    <dgm:cxn modelId="{B37E7F2D-CC27-426C-BD19-F5BCF3168368}" type="presOf" srcId="{9A403F02-22D3-4F93-8364-D0501BDA2CFB}" destId="{377BD31B-37B0-4AA6-B07B-B1F140C711C4}" srcOrd="0" destOrd="2" presId="urn:microsoft.com/office/officeart/2008/layout/VerticalCurvedList"/>
    <dgm:cxn modelId="{4542570F-66CD-4E49-95BC-6826C1EE0D8E}" type="presOf" srcId="{BB246E28-3424-48CC-B708-E37DB95C0A65}" destId="{F23C1DEF-05AC-4BEE-BECC-44C7F235721C}" srcOrd="0" destOrd="0" presId="urn:microsoft.com/office/officeart/2008/layout/VerticalCurvedList"/>
    <dgm:cxn modelId="{06806B23-D9BB-44A6-9448-F38DA1476412}" srcId="{196A1F3F-B5B3-4767-A3FB-140325010A1A}" destId="{FA1044B2-3719-41D9-91B7-43F9E1F2F060}" srcOrd="1" destOrd="0" parTransId="{F1D175C6-AC42-4C6E-B40D-6BBF116C4599}" sibTransId="{A399A2D4-4889-4AFD-9B68-959B4B34258C}"/>
    <dgm:cxn modelId="{42A5566F-796F-45D1-9C9B-6667642B476F}" srcId="{BB246E28-3424-48CC-B708-E37DB95C0A65}" destId="{323B2A60-E866-4ACF-83B3-62EC3E877243}" srcOrd="0" destOrd="0" parTransId="{D693DB9E-F71C-4025-A9BA-FAAA7BFE7B45}" sibTransId="{7F56C19E-A34A-446C-AA1F-73CAC96FED4A}"/>
    <dgm:cxn modelId="{F17CD72A-3BED-438C-86CA-41F15B87376C}" type="presOf" srcId="{79D7BF3D-4B35-47B8-933A-E1976F5D26C7}" destId="{377BD31B-37B0-4AA6-B07B-B1F140C711C4}" srcOrd="0" destOrd="1" presId="urn:microsoft.com/office/officeart/2008/layout/VerticalCurvedList"/>
    <dgm:cxn modelId="{D031A062-7766-48B8-826D-F60E2E0A3D20}" type="presOf" srcId="{323B2A60-E866-4ACF-83B3-62EC3E877243}" destId="{BD98FB3C-38A6-42F7-80AC-612B6E7CDCD4}" srcOrd="0" destOrd="0" presId="urn:microsoft.com/office/officeart/2008/layout/VerticalCurvedList"/>
    <dgm:cxn modelId="{0E59D735-0BAC-4BF9-AE34-A2F5EF0B38C8}" type="presOf" srcId="{FA1044B2-3719-41D9-91B7-43F9E1F2F060}" destId="{AF21AA41-B86E-4DF2-9C7D-019E4EC23D9D}" srcOrd="0" destOrd="2" presId="urn:microsoft.com/office/officeart/2008/layout/VerticalCurvedList"/>
    <dgm:cxn modelId="{98A16C8B-1227-4316-B12A-A90A0791EC77}" srcId="{323B2A60-E866-4ACF-83B3-62EC3E877243}" destId="{C5A44DB1-BC6B-4984-8CE2-4EF51B6CC90E}" srcOrd="1" destOrd="0" parTransId="{A21B9B6F-DD64-4C1F-A606-1437DDB2D5FB}" sibTransId="{4469EE7E-432E-4D73-8ECB-DB0B9AA06414}"/>
    <dgm:cxn modelId="{3B499B8C-6788-4EDB-9078-ED3647A60EE5}" type="presParOf" srcId="{F23C1DEF-05AC-4BEE-BECC-44C7F235721C}" destId="{A9C86D78-A93C-4861-9BB2-A2A8AD1DF0FB}" srcOrd="0" destOrd="0" presId="urn:microsoft.com/office/officeart/2008/layout/VerticalCurvedList"/>
    <dgm:cxn modelId="{8D0F3451-EC88-48FC-B414-2EEAB5E7C1F9}" type="presParOf" srcId="{A9C86D78-A93C-4861-9BB2-A2A8AD1DF0FB}" destId="{513583B4-4361-42CA-B0B5-064267CB5178}" srcOrd="0" destOrd="0" presId="urn:microsoft.com/office/officeart/2008/layout/VerticalCurvedList"/>
    <dgm:cxn modelId="{85C52DC1-2AA7-4450-A1D6-996A5721B00D}" type="presParOf" srcId="{513583B4-4361-42CA-B0B5-064267CB5178}" destId="{E3ABA456-7FEE-497B-885C-466C02DE9566}" srcOrd="0" destOrd="0" presId="urn:microsoft.com/office/officeart/2008/layout/VerticalCurvedList"/>
    <dgm:cxn modelId="{5DC51D28-1DB9-4D69-8560-A7F256393853}" type="presParOf" srcId="{513583B4-4361-42CA-B0B5-064267CB5178}" destId="{8BAF4D8D-2537-43BF-AD33-1140CD798FFB}" srcOrd="1" destOrd="0" presId="urn:microsoft.com/office/officeart/2008/layout/VerticalCurvedList"/>
    <dgm:cxn modelId="{069C7D89-BFBF-4EE4-BDF0-12339913F96B}" type="presParOf" srcId="{513583B4-4361-42CA-B0B5-064267CB5178}" destId="{84C7BFA6-DF25-415A-B307-47CF509A1E8D}" srcOrd="2" destOrd="0" presId="urn:microsoft.com/office/officeart/2008/layout/VerticalCurvedList"/>
    <dgm:cxn modelId="{C1966F48-591A-48F3-90D5-87894A0CC9CE}" type="presParOf" srcId="{513583B4-4361-42CA-B0B5-064267CB5178}" destId="{38D77A23-00D7-4F3B-856E-210CC4C1AF80}" srcOrd="3" destOrd="0" presId="urn:microsoft.com/office/officeart/2008/layout/VerticalCurvedList"/>
    <dgm:cxn modelId="{05E21A39-7B5B-497D-9439-3F894E5DE18C}" type="presParOf" srcId="{A9C86D78-A93C-4861-9BB2-A2A8AD1DF0FB}" destId="{BD98FB3C-38A6-42F7-80AC-612B6E7CDCD4}" srcOrd="1" destOrd="0" presId="urn:microsoft.com/office/officeart/2008/layout/VerticalCurvedList"/>
    <dgm:cxn modelId="{FDA0E1D1-9783-46F6-810A-4F952995D664}" type="presParOf" srcId="{A9C86D78-A93C-4861-9BB2-A2A8AD1DF0FB}" destId="{B776AB3A-98A8-48F6-9343-80011E7B1C6D}" srcOrd="2" destOrd="0" presId="urn:microsoft.com/office/officeart/2008/layout/VerticalCurvedList"/>
    <dgm:cxn modelId="{6AF757E1-FE3A-48F4-A69E-0604255359FE}" type="presParOf" srcId="{B776AB3A-98A8-48F6-9343-80011E7B1C6D}" destId="{F6E5B0A9-B60C-49FF-A960-951483AA8FA8}" srcOrd="0" destOrd="0" presId="urn:microsoft.com/office/officeart/2008/layout/VerticalCurvedList"/>
    <dgm:cxn modelId="{39C8A7AB-4E98-4C37-81DF-1A4F95DF6FBB}" type="presParOf" srcId="{A9C86D78-A93C-4861-9BB2-A2A8AD1DF0FB}" destId="{AF21AA41-B86E-4DF2-9C7D-019E4EC23D9D}" srcOrd="3" destOrd="0" presId="urn:microsoft.com/office/officeart/2008/layout/VerticalCurvedList"/>
    <dgm:cxn modelId="{2E8A8E9A-4EB8-44B5-98CF-922535DD5D06}" type="presParOf" srcId="{A9C86D78-A93C-4861-9BB2-A2A8AD1DF0FB}" destId="{FEC4FDEE-D163-4EBD-BEC7-51BC479EA4A1}" srcOrd="4" destOrd="0" presId="urn:microsoft.com/office/officeart/2008/layout/VerticalCurvedList"/>
    <dgm:cxn modelId="{AC59C33F-C31F-4526-B12F-747A18CC5168}" type="presParOf" srcId="{FEC4FDEE-D163-4EBD-BEC7-51BC479EA4A1}" destId="{EFB09E3E-1303-4AA6-9B53-BCD7F8ADF5C4}" srcOrd="0" destOrd="0" presId="urn:microsoft.com/office/officeart/2008/layout/VerticalCurvedList"/>
    <dgm:cxn modelId="{C94DD918-0042-4037-B1D1-F51218C31ACB}" type="presParOf" srcId="{A9C86D78-A93C-4861-9BB2-A2A8AD1DF0FB}" destId="{377BD31B-37B0-4AA6-B07B-B1F140C711C4}" srcOrd="5" destOrd="0" presId="urn:microsoft.com/office/officeart/2008/layout/VerticalCurvedList"/>
    <dgm:cxn modelId="{6F5788D2-0F3E-4B65-8B76-5643DDC20FB4}" type="presParOf" srcId="{A9C86D78-A93C-4861-9BB2-A2A8AD1DF0FB}" destId="{4B6FCCC9-CB0C-42A8-88B6-015F8848C8DD}" srcOrd="6" destOrd="0" presId="urn:microsoft.com/office/officeart/2008/layout/VerticalCurvedList"/>
    <dgm:cxn modelId="{6088F798-2A8B-43C9-B448-5C343EFE14E3}" type="presParOf" srcId="{4B6FCCC9-CB0C-42A8-88B6-015F8848C8DD}" destId="{16913749-5678-454A-9141-B46F7422C64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830850-BC56-40FE-B04B-10D5CD8C8522}" type="doc">
      <dgm:prSet loTypeId="urn:microsoft.com/office/officeart/2005/8/layout/p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F321E831-FC64-4D9F-905F-EF6FD47C1655}">
      <dgm:prSet phldrT="[Text]" custT="1"/>
      <dgm:spPr/>
      <dgm:t>
        <a:bodyPr/>
        <a:lstStyle/>
        <a:p>
          <a:r>
            <a:rPr lang="en-AU" sz="3200" b="1" dirty="0">
              <a:latin typeface="+mj-lt"/>
            </a:rPr>
            <a:t>Stored</a:t>
          </a:r>
        </a:p>
      </dgm:t>
    </dgm:pt>
    <dgm:pt modelId="{45D7CF52-085B-4292-97F7-B1DD6B893F23}" type="parTrans" cxnId="{9CB61668-D2C4-4905-8BEA-6DBA24EBFB07}">
      <dgm:prSet/>
      <dgm:spPr/>
      <dgm:t>
        <a:bodyPr/>
        <a:lstStyle/>
        <a:p>
          <a:endParaRPr lang="en-AU"/>
        </a:p>
      </dgm:t>
    </dgm:pt>
    <dgm:pt modelId="{4E33A666-7C03-4A25-9465-D12784B10A4D}" type="sibTrans" cxnId="{9CB61668-D2C4-4905-8BEA-6DBA24EBFB07}">
      <dgm:prSet/>
      <dgm:spPr/>
      <dgm:t>
        <a:bodyPr/>
        <a:lstStyle/>
        <a:p>
          <a:endParaRPr lang="en-AU"/>
        </a:p>
      </dgm:t>
    </dgm:pt>
    <dgm:pt modelId="{1180622A-0972-4FE2-ABC7-19F98DCAC247}">
      <dgm:prSet phldrT="[Text]" custT="1"/>
      <dgm:spPr/>
      <dgm:t>
        <a:bodyPr/>
        <a:lstStyle/>
        <a:p>
          <a:r>
            <a:rPr lang="en-AU" sz="3200" b="1" dirty="0">
              <a:latin typeface="+mj-lt"/>
            </a:rPr>
            <a:t>In transit</a:t>
          </a:r>
        </a:p>
      </dgm:t>
    </dgm:pt>
    <dgm:pt modelId="{68E4F107-F321-4CFC-ACAF-CAD6A8535FA5}" type="parTrans" cxnId="{0A76A8BB-77DD-43E8-9AB5-2A652C1B335A}">
      <dgm:prSet/>
      <dgm:spPr/>
      <dgm:t>
        <a:bodyPr/>
        <a:lstStyle/>
        <a:p>
          <a:endParaRPr lang="en-AU"/>
        </a:p>
      </dgm:t>
    </dgm:pt>
    <dgm:pt modelId="{E83EBF44-9FB3-4DE7-B378-88CDAE6BE5FE}" type="sibTrans" cxnId="{0A76A8BB-77DD-43E8-9AB5-2A652C1B335A}">
      <dgm:prSet/>
      <dgm:spPr/>
      <dgm:t>
        <a:bodyPr/>
        <a:lstStyle/>
        <a:p>
          <a:endParaRPr lang="en-AU"/>
        </a:p>
      </dgm:t>
    </dgm:pt>
    <dgm:pt modelId="{A6D5AF32-EAA0-415A-A315-854B31AB2297}" type="pres">
      <dgm:prSet presAssocID="{84830850-BC56-40FE-B04B-10D5CD8C852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5969CE-64EA-41F2-A59E-34DEB109400C}" type="pres">
      <dgm:prSet presAssocID="{F321E831-FC64-4D9F-905F-EF6FD47C1655}" presName="compNode" presStyleCnt="0"/>
      <dgm:spPr/>
    </dgm:pt>
    <dgm:pt modelId="{7A632CAC-3C70-4F3A-A87D-1A47DD53451B}" type="pres">
      <dgm:prSet presAssocID="{F321E831-FC64-4D9F-905F-EF6FD47C1655}" presName="pictRect" presStyleLbl="node1" presStyleIdx="0" presStyleCnt="2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AAA48FF-BE4C-4039-9D15-D09362E3ED64}" type="pres">
      <dgm:prSet presAssocID="{F321E831-FC64-4D9F-905F-EF6FD47C1655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E431E-EF53-4E65-8781-943534E729A0}" type="pres">
      <dgm:prSet presAssocID="{4E33A666-7C03-4A25-9465-D12784B10A4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B951F8B-C175-4D4D-BA6E-D021F52437FC}" type="pres">
      <dgm:prSet presAssocID="{1180622A-0972-4FE2-ABC7-19F98DCAC247}" presName="compNode" presStyleCnt="0"/>
      <dgm:spPr/>
    </dgm:pt>
    <dgm:pt modelId="{60B0E09D-2435-4F59-80C1-E8D05AF537E3}" type="pres">
      <dgm:prSet presAssocID="{1180622A-0972-4FE2-ABC7-19F98DCAC247}" presName="pictRect" presStyleLbl="node1" presStyleIdx="1" presStyleCnt="2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</dgm:spPr>
    </dgm:pt>
    <dgm:pt modelId="{F51E61AE-B663-4A0D-B609-6227E0E80C63}" type="pres">
      <dgm:prSet presAssocID="{1180622A-0972-4FE2-ABC7-19F98DCAC247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7612CE-74C7-4083-9A84-0891B3F270F2}" type="presOf" srcId="{1180622A-0972-4FE2-ABC7-19F98DCAC247}" destId="{F51E61AE-B663-4A0D-B609-6227E0E80C63}" srcOrd="0" destOrd="0" presId="urn:microsoft.com/office/officeart/2005/8/layout/pList1"/>
    <dgm:cxn modelId="{0A76A8BB-77DD-43E8-9AB5-2A652C1B335A}" srcId="{84830850-BC56-40FE-B04B-10D5CD8C8522}" destId="{1180622A-0972-4FE2-ABC7-19F98DCAC247}" srcOrd="1" destOrd="0" parTransId="{68E4F107-F321-4CFC-ACAF-CAD6A8535FA5}" sibTransId="{E83EBF44-9FB3-4DE7-B378-88CDAE6BE5FE}"/>
    <dgm:cxn modelId="{1D3CA058-A595-4E9D-BB9D-967EDF4DBD89}" type="presOf" srcId="{4E33A666-7C03-4A25-9465-D12784B10A4D}" destId="{148E431E-EF53-4E65-8781-943534E729A0}" srcOrd="0" destOrd="0" presId="urn:microsoft.com/office/officeart/2005/8/layout/pList1"/>
    <dgm:cxn modelId="{9CB61668-D2C4-4905-8BEA-6DBA24EBFB07}" srcId="{84830850-BC56-40FE-B04B-10D5CD8C8522}" destId="{F321E831-FC64-4D9F-905F-EF6FD47C1655}" srcOrd="0" destOrd="0" parTransId="{45D7CF52-085B-4292-97F7-B1DD6B893F23}" sibTransId="{4E33A666-7C03-4A25-9465-D12784B10A4D}"/>
    <dgm:cxn modelId="{497EE67C-7E79-4FC5-8291-4E89F7BE34CC}" type="presOf" srcId="{F321E831-FC64-4D9F-905F-EF6FD47C1655}" destId="{2AAA48FF-BE4C-4039-9D15-D09362E3ED64}" srcOrd="0" destOrd="0" presId="urn:microsoft.com/office/officeart/2005/8/layout/pList1"/>
    <dgm:cxn modelId="{905D35A3-F298-459F-BB73-DED76E8E2713}" type="presOf" srcId="{84830850-BC56-40FE-B04B-10D5CD8C8522}" destId="{A6D5AF32-EAA0-415A-A315-854B31AB2297}" srcOrd="0" destOrd="0" presId="urn:microsoft.com/office/officeart/2005/8/layout/pList1"/>
    <dgm:cxn modelId="{75D89A70-F28C-4CE7-AA83-9971243C6433}" type="presParOf" srcId="{A6D5AF32-EAA0-415A-A315-854B31AB2297}" destId="{BE5969CE-64EA-41F2-A59E-34DEB109400C}" srcOrd="0" destOrd="0" presId="urn:microsoft.com/office/officeart/2005/8/layout/pList1"/>
    <dgm:cxn modelId="{3EF1AC6D-133A-451C-8A0F-BDAD0080E8B6}" type="presParOf" srcId="{BE5969CE-64EA-41F2-A59E-34DEB109400C}" destId="{7A632CAC-3C70-4F3A-A87D-1A47DD53451B}" srcOrd="0" destOrd="0" presId="urn:microsoft.com/office/officeart/2005/8/layout/pList1"/>
    <dgm:cxn modelId="{85EE4D9D-A5A8-4733-A5BF-5AB1AF9B51ED}" type="presParOf" srcId="{BE5969CE-64EA-41F2-A59E-34DEB109400C}" destId="{2AAA48FF-BE4C-4039-9D15-D09362E3ED64}" srcOrd="1" destOrd="0" presId="urn:microsoft.com/office/officeart/2005/8/layout/pList1"/>
    <dgm:cxn modelId="{273B7CB9-B281-482B-B64D-90515AB107FC}" type="presParOf" srcId="{A6D5AF32-EAA0-415A-A315-854B31AB2297}" destId="{148E431E-EF53-4E65-8781-943534E729A0}" srcOrd="1" destOrd="0" presId="urn:microsoft.com/office/officeart/2005/8/layout/pList1"/>
    <dgm:cxn modelId="{39D3A87B-8452-4B86-8565-DBFD9EB2E49D}" type="presParOf" srcId="{A6D5AF32-EAA0-415A-A315-854B31AB2297}" destId="{BB951F8B-C175-4D4D-BA6E-D021F52437FC}" srcOrd="2" destOrd="0" presId="urn:microsoft.com/office/officeart/2005/8/layout/pList1"/>
    <dgm:cxn modelId="{A70AB252-932E-4BC3-BEAC-2945C82434EB}" type="presParOf" srcId="{BB951F8B-C175-4D4D-BA6E-D021F52437FC}" destId="{60B0E09D-2435-4F59-80C1-E8D05AF537E3}" srcOrd="0" destOrd="0" presId="urn:microsoft.com/office/officeart/2005/8/layout/pList1"/>
    <dgm:cxn modelId="{3BAD3B22-1BC6-45DF-8E75-4D5F7B3919DF}" type="presParOf" srcId="{BB951F8B-C175-4D4D-BA6E-D021F52437FC}" destId="{F51E61AE-B663-4A0D-B609-6227E0E80C6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870B93F-1C1A-44B5-9C39-A490803EC944}" type="doc">
      <dgm:prSet loTypeId="urn:microsoft.com/office/officeart/2005/8/layout/pList2" loCatId="list" qsTypeId="urn:microsoft.com/office/officeart/2005/8/quickstyle/simple4" qsCatId="simple" csTypeId="urn:microsoft.com/office/officeart/2005/8/colors/accent1_2" csCatId="accent1" phldr="1"/>
      <dgm:spPr/>
    </dgm:pt>
    <dgm:pt modelId="{60976775-0887-40BB-866E-D6512E0E09F4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+mj-lt"/>
            </a:rPr>
            <a:t>Unstructured</a:t>
          </a:r>
        </a:p>
      </dgm:t>
    </dgm:pt>
    <dgm:pt modelId="{305E828D-E02B-403C-8279-94AEB0300469}" type="parTrans" cxnId="{8EB66618-3745-465D-9498-3AACEB60A2F0}">
      <dgm:prSet/>
      <dgm:spPr/>
      <dgm:t>
        <a:bodyPr/>
        <a:lstStyle/>
        <a:p>
          <a:endParaRPr lang="en-AU"/>
        </a:p>
      </dgm:t>
    </dgm:pt>
    <dgm:pt modelId="{0C69D3D6-4086-43C4-8B26-BD75CA2C424C}" type="sibTrans" cxnId="{8EB66618-3745-465D-9498-3AACEB60A2F0}">
      <dgm:prSet/>
      <dgm:spPr/>
      <dgm:t>
        <a:bodyPr/>
        <a:lstStyle/>
        <a:p>
          <a:endParaRPr lang="en-AU"/>
        </a:p>
      </dgm:t>
    </dgm:pt>
    <dgm:pt modelId="{413B49A9-42DB-4532-A3C3-284CAA13E35B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+mj-lt"/>
            </a:rPr>
            <a:t>Structured</a:t>
          </a:r>
        </a:p>
      </dgm:t>
    </dgm:pt>
    <dgm:pt modelId="{C4DBEE78-9451-4F7C-B487-8B418A610735}" type="parTrans" cxnId="{F6AADCB8-0B98-4546-90E5-C487B3DC012E}">
      <dgm:prSet/>
      <dgm:spPr/>
      <dgm:t>
        <a:bodyPr/>
        <a:lstStyle/>
        <a:p>
          <a:endParaRPr lang="en-AU"/>
        </a:p>
      </dgm:t>
    </dgm:pt>
    <dgm:pt modelId="{C42AAE7C-41BF-482D-B395-8FC128E05B3E}" type="sibTrans" cxnId="{F6AADCB8-0B98-4546-90E5-C487B3DC012E}">
      <dgm:prSet/>
      <dgm:spPr/>
      <dgm:t>
        <a:bodyPr/>
        <a:lstStyle/>
        <a:p>
          <a:endParaRPr lang="en-AU"/>
        </a:p>
      </dgm:t>
    </dgm:pt>
    <dgm:pt modelId="{56A794FF-8AA1-40FE-AA76-E709616C8476}">
      <dgm:prSet phldrT="[Text]"/>
      <dgm:spPr/>
      <dgm:t>
        <a:bodyPr/>
        <a:lstStyle/>
        <a:p>
          <a:r>
            <a:rPr lang="en-AU" dirty="0">
              <a:latin typeface="+mj-lt"/>
            </a:rPr>
            <a:t>Controlled by many users</a:t>
          </a:r>
        </a:p>
      </dgm:t>
    </dgm:pt>
    <dgm:pt modelId="{8A418BB7-62AD-446F-AA16-FE7135F88D42}" type="parTrans" cxnId="{F456D0FD-9ECC-4B73-8B4A-2567FE9D9F6F}">
      <dgm:prSet/>
      <dgm:spPr/>
      <dgm:t>
        <a:bodyPr/>
        <a:lstStyle/>
        <a:p>
          <a:endParaRPr lang="en-AU"/>
        </a:p>
      </dgm:t>
    </dgm:pt>
    <dgm:pt modelId="{408436E3-CE41-49DD-BAE0-18E81295B8C3}" type="sibTrans" cxnId="{F456D0FD-9ECC-4B73-8B4A-2567FE9D9F6F}">
      <dgm:prSet/>
      <dgm:spPr/>
      <dgm:t>
        <a:bodyPr/>
        <a:lstStyle/>
        <a:p>
          <a:endParaRPr lang="en-AU"/>
        </a:p>
      </dgm:t>
    </dgm:pt>
    <dgm:pt modelId="{2C833D95-1B88-4180-8541-89F35DE4B62F}">
      <dgm:prSet phldrT="[Text]"/>
      <dgm:spPr/>
      <dgm:t>
        <a:bodyPr/>
        <a:lstStyle/>
        <a:p>
          <a:r>
            <a:rPr lang="en-AU" dirty="0">
              <a:latin typeface="+mj-lt"/>
            </a:rPr>
            <a:t>Low management overhead</a:t>
          </a:r>
        </a:p>
      </dgm:t>
    </dgm:pt>
    <dgm:pt modelId="{DD12AB5F-A99C-4992-9872-396F5D6A3CF4}" type="parTrans" cxnId="{0D6FD444-231D-44CB-938E-2D7F938AC778}">
      <dgm:prSet/>
      <dgm:spPr/>
      <dgm:t>
        <a:bodyPr/>
        <a:lstStyle/>
        <a:p>
          <a:endParaRPr lang="en-AU"/>
        </a:p>
      </dgm:t>
    </dgm:pt>
    <dgm:pt modelId="{624516D2-E426-405A-9CC8-F68FF9A6CD7D}" type="sibTrans" cxnId="{0D6FD444-231D-44CB-938E-2D7F938AC778}">
      <dgm:prSet/>
      <dgm:spPr/>
      <dgm:t>
        <a:bodyPr/>
        <a:lstStyle/>
        <a:p>
          <a:endParaRPr lang="en-AU"/>
        </a:p>
      </dgm:t>
    </dgm:pt>
    <dgm:pt modelId="{03017582-B205-4470-BCC9-00E7E119932A}">
      <dgm:prSet phldrT="[Text]"/>
      <dgm:spPr/>
      <dgm:t>
        <a:bodyPr/>
        <a:lstStyle/>
        <a:p>
          <a:r>
            <a:rPr lang="en-AU" dirty="0">
              <a:latin typeface="+mj-lt"/>
            </a:rPr>
            <a:t>Poor metadata</a:t>
          </a:r>
        </a:p>
      </dgm:t>
    </dgm:pt>
    <dgm:pt modelId="{CF95228A-76B2-4B1D-8F4E-B00498A7A6B8}" type="parTrans" cxnId="{3F4238E5-4993-4453-A772-DCFC8569B5FD}">
      <dgm:prSet/>
      <dgm:spPr/>
      <dgm:t>
        <a:bodyPr/>
        <a:lstStyle/>
        <a:p>
          <a:endParaRPr lang="en-AU"/>
        </a:p>
      </dgm:t>
    </dgm:pt>
    <dgm:pt modelId="{1031CA5D-69F8-4E9B-89BD-62DBF054EF1A}" type="sibTrans" cxnId="{3F4238E5-4993-4453-A772-DCFC8569B5FD}">
      <dgm:prSet/>
      <dgm:spPr/>
      <dgm:t>
        <a:bodyPr/>
        <a:lstStyle/>
        <a:p>
          <a:endParaRPr lang="en-AU"/>
        </a:p>
      </dgm:t>
    </dgm:pt>
    <dgm:pt modelId="{789BD5B9-B088-431D-83C3-1E3EAAC7CDF1}">
      <dgm:prSet phldrT="[Text]"/>
      <dgm:spPr/>
      <dgm:t>
        <a:bodyPr/>
        <a:lstStyle/>
        <a:p>
          <a:r>
            <a:rPr lang="en-AU" dirty="0">
              <a:latin typeface="+mj-lt"/>
            </a:rPr>
            <a:t>Hard to search</a:t>
          </a:r>
        </a:p>
      </dgm:t>
    </dgm:pt>
    <dgm:pt modelId="{AF9F8F48-45FD-414D-9EEE-356DD98F038E}" type="parTrans" cxnId="{B11A80A6-4A76-4D2B-ABF5-D17EF31C11A5}">
      <dgm:prSet/>
      <dgm:spPr/>
      <dgm:t>
        <a:bodyPr/>
        <a:lstStyle/>
        <a:p>
          <a:endParaRPr lang="en-AU"/>
        </a:p>
      </dgm:t>
    </dgm:pt>
    <dgm:pt modelId="{9EF9C2D0-9378-4488-816A-D0BF9C4630B2}" type="sibTrans" cxnId="{B11A80A6-4A76-4D2B-ABF5-D17EF31C11A5}">
      <dgm:prSet/>
      <dgm:spPr/>
      <dgm:t>
        <a:bodyPr/>
        <a:lstStyle/>
        <a:p>
          <a:endParaRPr lang="en-AU"/>
        </a:p>
      </dgm:t>
    </dgm:pt>
    <dgm:pt modelId="{C532BEF5-5D5C-436E-9C28-81B947AF1997}">
      <dgm:prSet phldrT="[Text]"/>
      <dgm:spPr/>
      <dgm:t>
        <a:bodyPr/>
        <a:lstStyle/>
        <a:p>
          <a:r>
            <a:rPr lang="en-AU" dirty="0">
              <a:latin typeface="+mj-lt"/>
            </a:rPr>
            <a:t>Examples are file systems and web pages (e.g. Google)</a:t>
          </a:r>
        </a:p>
      </dgm:t>
    </dgm:pt>
    <dgm:pt modelId="{3A0E00A7-3525-4D0D-B26A-67D20C3475DB}" type="parTrans" cxnId="{136B3F9E-62D5-410A-8EDC-0CEB3BD31FFD}">
      <dgm:prSet/>
      <dgm:spPr/>
      <dgm:t>
        <a:bodyPr/>
        <a:lstStyle/>
        <a:p>
          <a:endParaRPr lang="en-AU"/>
        </a:p>
      </dgm:t>
    </dgm:pt>
    <dgm:pt modelId="{9C65D105-C5F0-4AA6-8FA2-9749DFCACE09}" type="sibTrans" cxnId="{136B3F9E-62D5-410A-8EDC-0CEB3BD31FFD}">
      <dgm:prSet/>
      <dgm:spPr/>
      <dgm:t>
        <a:bodyPr/>
        <a:lstStyle/>
        <a:p>
          <a:endParaRPr lang="en-AU"/>
        </a:p>
      </dgm:t>
    </dgm:pt>
    <dgm:pt modelId="{B25A43C1-3AB1-48CE-8851-5257923D0355}">
      <dgm:prSet phldrT="[Text]"/>
      <dgm:spPr/>
      <dgm:t>
        <a:bodyPr/>
        <a:lstStyle/>
        <a:p>
          <a:r>
            <a:rPr lang="en-AU" dirty="0">
              <a:latin typeface="+mj-lt"/>
            </a:rPr>
            <a:t>Requires validation when being created or updated</a:t>
          </a:r>
        </a:p>
      </dgm:t>
    </dgm:pt>
    <dgm:pt modelId="{77E105E3-8C33-4A2B-B5CA-D390C1F98569}" type="parTrans" cxnId="{69ECA9DD-BE37-4595-9D6F-CF4A4CB2FCDE}">
      <dgm:prSet/>
      <dgm:spPr/>
      <dgm:t>
        <a:bodyPr/>
        <a:lstStyle/>
        <a:p>
          <a:endParaRPr lang="en-AU"/>
        </a:p>
      </dgm:t>
    </dgm:pt>
    <dgm:pt modelId="{8081B29D-6603-4215-A5A3-1F34FDDCF81E}" type="sibTrans" cxnId="{69ECA9DD-BE37-4595-9D6F-CF4A4CB2FCDE}">
      <dgm:prSet/>
      <dgm:spPr/>
      <dgm:t>
        <a:bodyPr/>
        <a:lstStyle/>
        <a:p>
          <a:endParaRPr lang="en-AU"/>
        </a:p>
      </dgm:t>
    </dgm:pt>
    <dgm:pt modelId="{DBFE9C9F-2D08-4C3A-B72B-2B245BBF47DA}">
      <dgm:prSet phldrT="[Text]"/>
      <dgm:spPr/>
      <dgm:t>
        <a:bodyPr/>
        <a:lstStyle/>
        <a:p>
          <a:r>
            <a:rPr lang="en-AU" dirty="0">
              <a:latin typeface="+mj-lt"/>
            </a:rPr>
            <a:t>Usually a single channel/method of access</a:t>
          </a:r>
        </a:p>
      </dgm:t>
    </dgm:pt>
    <dgm:pt modelId="{A067BBC6-D42E-4C23-959B-2FFF5D823F06}" type="parTrans" cxnId="{44A08015-88EC-4644-A3BB-E643D7EABDBE}">
      <dgm:prSet/>
      <dgm:spPr/>
      <dgm:t>
        <a:bodyPr/>
        <a:lstStyle/>
        <a:p>
          <a:endParaRPr lang="en-AU"/>
        </a:p>
      </dgm:t>
    </dgm:pt>
    <dgm:pt modelId="{BF2507A1-0077-403A-84A0-3D234E066C62}" type="sibTrans" cxnId="{44A08015-88EC-4644-A3BB-E643D7EABDBE}">
      <dgm:prSet/>
      <dgm:spPr/>
      <dgm:t>
        <a:bodyPr/>
        <a:lstStyle/>
        <a:p>
          <a:endParaRPr lang="en-AU"/>
        </a:p>
      </dgm:t>
    </dgm:pt>
    <dgm:pt modelId="{DA6F0712-5F0E-464D-AC9E-6FE6A48C777E}">
      <dgm:prSet phldrT="[Text]"/>
      <dgm:spPr/>
      <dgm:t>
        <a:bodyPr/>
        <a:lstStyle/>
        <a:p>
          <a:r>
            <a:rPr lang="en-AU" dirty="0">
              <a:latin typeface="+mj-lt"/>
            </a:rPr>
            <a:t>Indexed for efficient searching</a:t>
          </a:r>
        </a:p>
      </dgm:t>
    </dgm:pt>
    <dgm:pt modelId="{1452BB16-1C51-4DFC-8023-E6A278CB5BF9}" type="parTrans" cxnId="{6D9C7D07-04EE-426A-805F-83DC33C92058}">
      <dgm:prSet/>
      <dgm:spPr/>
      <dgm:t>
        <a:bodyPr/>
        <a:lstStyle/>
        <a:p>
          <a:endParaRPr lang="en-AU"/>
        </a:p>
      </dgm:t>
    </dgm:pt>
    <dgm:pt modelId="{FF46F775-ABDD-437B-ABDC-2770856F7C73}" type="sibTrans" cxnId="{6D9C7D07-04EE-426A-805F-83DC33C92058}">
      <dgm:prSet/>
      <dgm:spPr/>
      <dgm:t>
        <a:bodyPr/>
        <a:lstStyle/>
        <a:p>
          <a:endParaRPr lang="en-AU"/>
        </a:p>
      </dgm:t>
    </dgm:pt>
    <dgm:pt modelId="{BE3800F8-9760-453F-97BB-5A13D238F4EC}">
      <dgm:prSet phldrT="[Text]"/>
      <dgm:spPr/>
      <dgm:t>
        <a:bodyPr/>
        <a:lstStyle/>
        <a:p>
          <a:r>
            <a:rPr lang="en-AU" dirty="0">
              <a:latin typeface="+mj-lt"/>
            </a:rPr>
            <a:t>Examples are relational databases</a:t>
          </a:r>
        </a:p>
      </dgm:t>
    </dgm:pt>
    <dgm:pt modelId="{DF0693B7-D3FA-4DBE-9243-061FDC7576DC}" type="parTrans" cxnId="{16886061-873D-4860-B8C0-69D9FC29189B}">
      <dgm:prSet/>
      <dgm:spPr/>
      <dgm:t>
        <a:bodyPr/>
        <a:lstStyle/>
        <a:p>
          <a:endParaRPr lang="en-AU"/>
        </a:p>
      </dgm:t>
    </dgm:pt>
    <dgm:pt modelId="{43DAF0B1-592D-443E-90A5-1089146B5C74}" type="sibTrans" cxnId="{16886061-873D-4860-B8C0-69D9FC29189B}">
      <dgm:prSet/>
      <dgm:spPr/>
      <dgm:t>
        <a:bodyPr/>
        <a:lstStyle/>
        <a:p>
          <a:endParaRPr lang="en-AU"/>
        </a:p>
      </dgm:t>
    </dgm:pt>
    <dgm:pt modelId="{6FC8BBBA-B8A7-4F82-8E7E-E62DB6D5233E}" type="pres">
      <dgm:prSet presAssocID="{5870B93F-1C1A-44B5-9C39-A490803EC944}" presName="Name0" presStyleCnt="0">
        <dgm:presLayoutVars>
          <dgm:dir/>
          <dgm:resizeHandles val="exact"/>
        </dgm:presLayoutVars>
      </dgm:prSet>
      <dgm:spPr/>
    </dgm:pt>
    <dgm:pt modelId="{5CAD4197-A572-48FE-80A9-2379CC916D7B}" type="pres">
      <dgm:prSet presAssocID="{5870B93F-1C1A-44B5-9C39-A490803EC944}" presName="bkgdShp" presStyleLbl="alignAccFollowNode1" presStyleIdx="0" presStyleCnt="1"/>
      <dgm:spPr/>
    </dgm:pt>
    <dgm:pt modelId="{9226F3D4-7033-40F6-9B0C-7481A73362DE}" type="pres">
      <dgm:prSet presAssocID="{5870B93F-1C1A-44B5-9C39-A490803EC944}" presName="linComp" presStyleCnt="0"/>
      <dgm:spPr/>
    </dgm:pt>
    <dgm:pt modelId="{7D7485F2-3351-4241-9F93-846660674699}" type="pres">
      <dgm:prSet presAssocID="{60976775-0887-40BB-866E-D6512E0E09F4}" presName="compNode" presStyleCnt="0"/>
      <dgm:spPr/>
    </dgm:pt>
    <dgm:pt modelId="{5CED99E1-C0EE-4B78-AA8F-20085E1EE0C8}" type="pres">
      <dgm:prSet presAssocID="{60976775-0887-40BB-866E-D6512E0E09F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D1CBD-5D3C-4C7C-993D-20285E91B657}" type="pres">
      <dgm:prSet presAssocID="{60976775-0887-40BB-866E-D6512E0E09F4}" presName="invisiNode" presStyleLbl="node1" presStyleIdx="0" presStyleCnt="2"/>
      <dgm:spPr/>
    </dgm:pt>
    <dgm:pt modelId="{1A21AD28-3E87-49BF-B29E-B865F21161DF}" type="pres">
      <dgm:prSet presAssocID="{60976775-0887-40BB-866E-D6512E0E09F4}" presName="imagNode" presStyleLbl="f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0" b="-40000"/>
          </a:stretch>
        </a:blipFill>
      </dgm:spPr>
    </dgm:pt>
    <dgm:pt modelId="{E25717A3-F57E-4C87-AB2A-D2F78B734AB0}" type="pres">
      <dgm:prSet presAssocID="{0C69D3D6-4086-43C4-8B26-BD75CA2C424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B12867-DC09-4659-8CFF-A3E39675F9CE}" type="pres">
      <dgm:prSet presAssocID="{413B49A9-42DB-4532-A3C3-284CAA13E35B}" presName="compNode" presStyleCnt="0"/>
      <dgm:spPr/>
    </dgm:pt>
    <dgm:pt modelId="{990841CE-B5FC-442B-8AB7-37F7F816D8EC}" type="pres">
      <dgm:prSet presAssocID="{413B49A9-42DB-4532-A3C3-284CAA13E35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0B0EDE-C0F3-4D89-89F0-B86348C7CEA4}" type="pres">
      <dgm:prSet presAssocID="{413B49A9-42DB-4532-A3C3-284CAA13E35B}" presName="invisiNode" presStyleLbl="node1" presStyleIdx="1" presStyleCnt="2"/>
      <dgm:spPr/>
    </dgm:pt>
    <dgm:pt modelId="{1BFD5E5E-294F-41D4-A40A-7B1D110BE522}" type="pres">
      <dgm:prSet presAssocID="{413B49A9-42DB-4532-A3C3-284CAA13E35B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31000" b="-31000"/>
          </a:stretch>
        </a:blipFill>
      </dgm:spPr>
    </dgm:pt>
  </dgm:ptLst>
  <dgm:cxnLst>
    <dgm:cxn modelId="{650684E9-D309-4C3C-A4C1-7AA059F3B8E3}" type="presOf" srcId="{DA6F0712-5F0E-464D-AC9E-6FE6A48C777E}" destId="{990841CE-B5FC-442B-8AB7-37F7F816D8EC}" srcOrd="0" destOrd="3" presId="urn:microsoft.com/office/officeart/2005/8/layout/pList2"/>
    <dgm:cxn modelId="{F6AADCB8-0B98-4546-90E5-C487B3DC012E}" srcId="{5870B93F-1C1A-44B5-9C39-A490803EC944}" destId="{413B49A9-42DB-4532-A3C3-284CAA13E35B}" srcOrd="1" destOrd="0" parTransId="{C4DBEE78-9451-4F7C-B487-8B418A610735}" sibTransId="{C42AAE7C-41BF-482D-B395-8FC128E05B3E}"/>
    <dgm:cxn modelId="{3F4238E5-4993-4453-A772-DCFC8569B5FD}" srcId="{60976775-0887-40BB-866E-D6512E0E09F4}" destId="{03017582-B205-4470-BCC9-00E7E119932A}" srcOrd="2" destOrd="0" parTransId="{CF95228A-76B2-4B1D-8F4E-B00498A7A6B8}" sibTransId="{1031CA5D-69F8-4E9B-89BD-62DBF054EF1A}"/>
    <dgm:cxn modelId="{136B3F9E-62D5-410A-8EDC-0CEB3BD31FFD}" srcId="{60976775-0887-40BB-866E-D6512E0E09F4}" destId="{C532BEF5-5D5C-436E-9C28-81B947AF1997}" srcOrd="4" destOrd="0" parTransId="{3A0E00A7-3525-4D0D-B26A-67D20C3475DB}" sibTransId="{9C65D105-C5F0-4AA6-8FA2-9749DFCACE09}"/>
    <dgm:cxn modelId="{A853F35B-ED29-45DC-B578-1A46B2F620EC}" type="presOf" srcId="{C532BEF5-5D5C-436E-9C28-81B947AF1997}" destId="{5CED99E1-C0EE-4B78-AA8F-20085E1EE0C8}" srcOrd="0" destOrd="5" presId="urn:microsoft.com/office/officeart/2005/8/layout/pList2"/>
    <dgm:cxn modelId="{E41857C2-55DC-48C9-B2ED-3E0620C36BC2}" type="presOf" srcId="{B25A43C1-3AB1-48CE-8851-5257923D0355}" destId="{990841CE-B5FC-442B-8AB7-37F7F816D8EC}" srcOrd="0" destOrd="1" presId="urn:microsoft.com/office/officeart/2005/8/layout/pList2"/>
    <dgm:cxn modelId="{EFA4C675-1108-4544-828E-626A70D2E24D}" type="presOf" srcId="{60976775-0887-40BB-866E-D6512E0E09F4}" destId="{5CED99E1-C0EE-4B78-AA8F-20085E1EE0C8}" srcOrd="0" destOrd="0" presId="urn:microsoft.com/office/officeart/2005/8/layout/pList2"/>
    <dgm:cxn modelId="{8EB66618-3745-465D-9498-3AACEB60A2F0}" srcId="{5870B93F-1C1A-44B5-9C39-A490803EC944}" destId="{60976775-0887-40BB-866E-D6512E0E09F4}" srcOrd="0" destOrd="0" parTransId="{305E828D-E02B-403C-8279-94AEB0300469}" sibTransId="{0C69D3D6-4086-43C4-8B26-BD75CA2C424C}"/>
    <dgm:cxn modelId="{16886061-873D-4860-B8C0-69D9FC29189B}" srcId="{413B49A9-42DB-4532-A3C3-284CAA13E35B}" destId="{BE3800F8-9760-453F-97BB-5A13D238F4EC}" srcOrd="3" destOrd="0" parTransId="{DF0693B7-D3FA-4DBE-9243-061FDC7576DC}" sibTransId="{43DAF0B1-592D-443E-90A5-1089146B5C74}"/>
    <dgm:cxn modelId="{B11A80A6-4A76-4D2B-ABF5-D17EF31C11A5}" srcId="{60976775-0887-40BB-866E-D6512E0E09F4}" destId="{789BD5B9-B088-431D-83C3-1E3EAAC7CDF1}" srcOrd="3" destOrd="0" parTransId="{AF9F8F48-45FD-414D-9EEE-356DD98F038E}" sibTransId="{9EF9C2D0-9378-4488-816A-D0BF9C4630B2}"/>
    <dgm:cxn modelId="{52C5B221-E4E7-4152-B0B9-07EB154AA1C3}" type="presOf" srcId="{413B49A9-42DB-4532-A3C3-284CAA13E35B}" destId="{990841CE-B5FC-442B-8AB7-37F7F816D8EC}" srcOrd="0" destOrd="0" presId="urn:microsoft.com/office/officeart/2005/8/layout/pList2"/>
    <dgm:cxn modelId="{6D9C7D07-04EE-426A-805F-83DC33C92058}" srcId="{413B49A9-42DB-4532-A3C3-284CAA13E35B}" destId="{DA6F0712-5F0E-464D-AC9E-6FE6A48C777E}" srcOrd="2" destOrd="0" parTransId="{1452BB16-1C51-4DFC-8023-E6A278CB5BF9}" sibTransId="{FF46F775-ABDD-437B-ABDC-2770856F7C73}"/>
    <dgm:cxn modelId="{0D6FD444-231D-44CB-938E-2D7F938AC778}" srcId="{60976775-0887-40BB-866E-D6512E0E09F4}" destId="{2C833D95-1B88-4180-8541-89F35DE4B62F}" srcOrd="1" destOrd="0" parTransId="{DD12AB5F-A99C-4992-9872-396F5D6A3CF4}" sibTransId="{624516D2-E426-405A-9CC8-F68FF9A6CD7D}"/>
    <dgm:cxn modelId="{AFF6B9D4-5F74-4138-96D8-600D6909C4CC}" type="presOf" srcId="{56A794FF-8AA1-40FE-AA76-E709616C8476}" destId="{5CED99E1-C0EE-4B78-AA8F-20085E1EE0C8}" srcOrd="0" destOrd="1" presId="urn:microsoft.com/office/officeart/2005/8/layout/pList2"/>
    <dgm:cxn modelId="{DF7650A9-CDB8-4F5B-872C-9B42E4A9AA3D}" type="presOf" srcId="{DBFE9C9F-2D08-4C3A-B72B-2B245BBF47DA}" destId="{990841CE-B5FC-442B-8AB7-37F7F816D8EC}" srcOrd="0" destOrd="2" presId="urn:microsoft.com/office/officeart/2005/8/layout/pList2"/>
    <dgm:cxn modelId="{69ECA9DD-BE37-4595-9D6F-CF4A4CB2FCDE}" srcId="{413B49A9-42DB-4532-A3C3-284CAA13E35B}" destId="{B25A43C1-3AB1-48CE-8851-5257923D0355}" srcOrd="0" destOrd="0" parTransId="{77E105E3-8C33-4A2B-B5CA-D390C1F98569}" sibTransId="{8081B29D-6603-4215-A5A3-1F34FDDCF81E}"/>
    <dgm:cxn modelId="{36BC7E5B-9131-480D-BB81-EF4FB2560109}" type="presOf" srcId="{03017582-B205-4470-BCC9-00E7E119932A}" destId="{5CED99E1-C0EE-4B78-AA8F-20085E1EE0C8}" srcOrd="0" destOrd="3" presId="urn:microsoft.com/office/officeart/2005/8/layout/pList2"/>
    <dgm:cxn modelId="{44A08015-88EC-4644-A3BB-E643D7EABDBE}" srcId="{413B49A9-42DB-4532-A3C3-284CAA13E35B}" destId="{DBFE9C9F-2D08-4C3A-B72B-2B245BBF47DA}" srcOrd="1" destOrd="0" parTransId="{A067BBC6-D42E-4C23-959B-2FFF5D823F06}" sibTransId="{BF2507A1-0077-403A-84A0-3D234E066C62}"/>
    <dgm:cxn modelId="{22646AF6-FAF7-4786-9F85-7AB0E91432AB}" type="presOf" srcId="{5870B93F-1C1A-44B5-9C39-A490803EC944}" destId="{6FC8BBBA-B8A7-4F82-8E7E-E62DB6D5233E}" srcOrd="0" destOrd="0" presId="urn:microsoft.com/office/officeart/2005/8/layout/pList2"/>
    <dgm:cxn modelId="{F456D0FD-9ECC-4B73-8B4A-2567FE9D9F6F}" srcId="{60976775-0887-40BB-866E-D6512E0E09F4}" destId="{56A794FF-8AA1-40FE-AA76-E709616C8476}" srcOrd="0" destOrd="0" parTransId="{8A418BB7-62AD-446F-AA16-FE7135F88D42}" sibTransId="{408436E3-CE41-49DD-BAE0-18E81295B8C3}"/>
    <dgm:cxn modelId="{1E347124-361D-4104-A9CC-8F576F29ED83}" type="presOf" srcId="{BE3800F8-9760-453F-97BB-5A13D238F4EC}" destId="{990841CE-B5FC-442B-8AB7-37F7F816D8EC}" srcOrd="0" destOrd="4" presId="urn:microsoft.com/office/officeart/2005/8/layout/pList2"/>
    <dgm:cxn modelId="{BDC85CA1-65EA-44AB-B0F1-171DC439793F}" type="presOf" srcId="{2C833D95-1B88-4180-8541-89F35DE4B62F}" destId="{5CED99E1-C0EE-4B78-AA8F-20085E1EE0C8}" srcOrd="0" destOrd="2" presId="urn:microsoft.com/office/officeart/2005/8/layout/pList2"/>
    <dgm:cxn modelId="{D4DD7D45-C536-4338-BCC5-BA66C5B7BD35}" type="presOf" srcId="{0C69D3D6-4086-43C4-8B26-BD75CA2C424C}" destId="{E25717A3-F57E-4C87-AB2A-D2F78B734AB0}" srcOrd="0" destOrd="0" presId="urn:microsoft.com/office/officeart/2005/8/layout/pList2"/>
    <dgm:cxn modelId="{F81645B8-86C4-4989-9A2A-E60812E0A5B5}" type="presOf" srcId="{789BD5B9-B088-431D-83C3-1E3EAAC7CDF1}" destId="{5CED99E1-C0EE-4B78-AA8F-20085E1EE0C8}" srcOrd="0" destOrd="4" presId="urn:microsoft.com/office/officeart/2005/8/layout/pList2"/>
    <dgm:cxn modelId="{C9132569-EE3D-4FAD-BBA1-AA22F0222412}" type="presParOf" srcId="{6FC8BBBA-B8A7-4F82-8E7E-E62DB6D5233E}" destId="{5CAD4197-A572-48FE-80A9-2379CC916D7B}" srcOrd="0" destOrd="0" presId="urn:microsoft.com/office/officeart/2005/8/layout/pList2"/>
    <dgm:cxn modelId="{8C1561B2-8C8B-4458-BA67-1C7C7F154A3F}" type="presParOf" srcId="{6FC8BBBA-B8A7-4F82-8E7E-E62DB6D5233E}" destId="{9226F3D4-7033-40F6-9B0C-7481A73362DE}" srcOrd="1" destOrd="0" presId="urn:microsoft.com/office/officeart/2005/8/layout/pList2"/>
    <dgm:cxn modelId="{CAB5D687-1AB5-44F5-A595-ACD15120342B}" type="presParOf" srcId="{9226F3D4-7033-40F6-9B0C-7481A73362DE}" destId="{7D7485F2-3351-4241-9F93-846660674699}" srcOrd="0" destOrd="0" presId="urn:microsoft.com/office/officeart/2005/8/layout/pList2"/>
    <dgm:cxn modelId="{3723EA0D-D110-4544-9722-26617F182F89}" type="presParOf" srcId="{7D7485F2-3351-4241-9F93-846660674699}" destId="{5CED99E1-C0EE-4B78-AA8F-20085E1EE0C8}" srcOrd="0" destOrd="0" presId="urn:microsoft.com/office/officeart/2005/8/layout/pList2"/>
    <dgm:cxn modelId="{496D39F0-DFC0-40F6-8F33-51826163D98F}" type="presParOf" srcId="{7D7485F2-3351-4241-9F93-846660674699}" destId="{4B2D1CBD-5D3C-4C7C-993D-20285E91B657}" srcOrd="1" destOrd="0" presId="urn:microsoft.com/office/officeart/2005/8/layout/pList2"/>
    <dgm:cxn modelId="{5F902077-B2EA-4C5B-A701-1BE442076B89}" type="presParOf" srcId="{7D7485F2-3351-4241-9F93-846660674699}" destId="{1A21AD28-3E87-49BF-B29E-B865F21161DF}" srcOrd="2" destOrd="0" presId="urn:microsoft.com/office/officeart/2005/8/layout/pList2"/>
    <dgm:cxn modelId="{76BD5409-1C0B-4A1D-80B3-2D4FD4E79EE2}" type="presParOf" srcId="{9226F3D4-7033-40F6-9B0C-7481A73362DE}" destId="{E25717A3-F57E-4C87-AB2A-D2F78B734AB0}" srcOrd="1" destOrd="0" presId="urn:microsoft.com/office/officeart/2005/8/layout/pList2"/>
    <dgm:cxn modelId="{102EEF68-8818-41C5-A2E2-52F27FF7367D}" type="presParOf" srcId="{9226F3D4-7033-40F6-9B0C-7481A73362DE}" destId="{C9B12867-DC09-4659-8CFF-A3E39675F9CE}" srcOrd="2" destOrd="0" presId="urn:microsoft.com/office/officeart/2005/8/layout/pList2"/>
    <dgm:cxn modelId="{3FB983E9-4C69-49E1-B2F5-86CD6C9A99D8}" type="presParOf" srcId="{C9B12867-DC09-4659-8CFF-A3E39675F9CE}" destId="{990841CE-B5FC-442B-8AB7-37F7F816D8EC}" srcOrd="0" destOrd="0" presId="urn:microsoft.com/office/officeart/2005/8/layout/pList2"/>
    <dgm:cxn modelId="{A184C177-A00C-4E15-A091-EE3D45662DE3}" type="presParOf" srcId="{C9B12867-DC09-4659-8CFF-A3E39675F9CE}" destId="{C90B0EDE-C0F3-4D89-89F0-B86348C7CEA4}" srcOrd="1" destOrd="0" presId="urn:microsoft.com/office/officeart/2005/8/layout/pList2"/>
    <dgm:cxn modelId="{D4E47D82-64D9-4104-A71F-2FCA5DA84323}" type="presParOf" srcId="{C9B12867-DC09-4659-8CFF-A3E39675F9CE}" destId="{1BFD5E5E-294F-41D4-A40A-7B1D110BE52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0CB87D-9A2D-4351-BB5D-858C8AD06533}" type="doc">
      <dgm:prSet loTypeId="urn:microsoft.com/office/officeart/2005/8/layout/pList2" loCatId="list" qsTypeId="urn:microsoft.com/office/officeart/2005/8/quickstyle/simple4" qsCatId="simple" csTypeId="urn:microsoft.com/office/officeart/2005/8/colors/accent1_2" csCatId="accent1" phldr="1"/>
      <dgm:spPr/>
    </dgm:pt>
    <dgm:pt modelId="{E071F445-7A6B-4EF3-8683-89EEE3B2AC55}">
      <dgm:prSet phldrT="[Text]"/>
      <dgm:spPr/>
      <dgm:t>
        <a:bodyPr/>
        <a:lstStyle/>
        <a:p>
          <a:pPr>
            <a:spcAft>
              <a:spcPct val="35000"/>
            </a:spcAft>
          </a:pPr>
          <a:r>
            <a:rPr lang="en-AU" sz="1400" b="1" dirty="0">
              <a:solidFill>
                <a:srgbClr val="FFFF99"/>
              </a:solidFill>
              <a:latin typeface="+mj-lt"/>
            </a:rPr>
            <a:t>Paper</a:t>
          </a:r>
        </a:p>
      </dgm:t>
    </dgm:pt>
    <dgm:pt modelId="{8B92F565-C8B8-44CF-87A8-3B07E2094C3F}" type="parTrans" cxnId="{AA4A6B3F-D35A-4EC9-8410-16954F430CC1}">
      <dgm:prSet/>
      <dgm:spPr/>
      <dgm:t>
        <a:bodyPr/>
        <a:lstStyle/>
        <a:p>
          <a:endParaRPr lang="en-AU"/>
        </a:p>
      </dgm:t>
    </dgm:pt>
    <dgm:pt modelId="{5BAB9728-F28B-412E-819A-B03CDB5561D1}" type="sibTrans" cxnId="{AA4A6B3F-D35A-4EC9-8410-16954F430CC1}">
      <dgm:prSet/>
      <dgm:spPr/>
      <dgm:t>
        <a:bodyPr/>
        <a:lstStyle/>
        <a:p>
          <a:endParaRPr lang="en-AU"/>
        </a:p>
      </dgm:t>
    </dgm:pt>
    <dgm:pt modelId="{A6721DAB-D5DC-457C-A081-ED906CB1BCDB}">
      <dgm:prSet phldrT="[Text]"/>
      <dgm:spPr/>
      <dgm:t>
        <a:bodyPr/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>
              <a:solidFill>
                <a:srgbClr val="FFFF99"/>
              </a:solidFill>
              <a:latin typeface="+mj-lt"/>
            </a:rPr>
            <a:t>Magnetic</a:t>
          </a:r>
        </a:p>
      </dgm:t>
    </dgm:pt>
    <dgm:pt modelId="{831C5340-F4DF-4993-99BC-192DB9F2D497}" type="parTrans" cxnId="{6DD4B1A6-BC77-4F4A-9F1A-C32AF7CAE677}">
      <dgm:prSet/>
      <dgm:spPr/>
      <dgm:t>
        <a:bodyPr/>
        <a:lstStyle/>
        <a:p>
          <a:endParaRPr lang="en-AU"/>
        </a:p>
      </dgm:t>
    </dgm:pt>
    <dgm:pt modelId="{C7C46B11-F9F3-4EC3-AA7F-4763A7D579F5}" type="sibTrans" cxnId="{6DD4B1A6-BC77-4F4A-9F1A-C32AF7CAE677}">
      <dgm:prSet/>
      <dgm:spPr/>
      <dgm:t>
        <a:bodyPr/>
        <a:lstStyle/>
        <a:p>
          <a:endParaRPr lang="en-AU"/>
        </a:p>
      </dgm:t>
    </dgm:pt>
    <dgm:pt modelId="{CEE38A62-70A9-4297-96B3-D7F4297B110A}">
      <dgm:prSet phldrT="[Text]"/>
      <dgm:spPr/>
      <dgm:t>
        <a:bodyPr/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>
              <a:solidFill>
                <a:srgbClr val="FFFF99"/>
              </a:solidFill>
              <a:latin typeface="+mj-lt"/>
            </a:rPr>
            <a:t>Optical</a:t>
          </a:r>
        </a:p>
      </dgm:t>
    </dgm:pt>
    <dgm:pt modelId="{B56DB93C-3DDE-434B-B763-677C169AA1C4}" type="parTrans" cxnId="{FF98769A-C851-4334-A326-2F32E456BA23}">
      <dgm:prSet/>
      <dgm:spPr/>
      <dgm:t>
        <a:bodyPr/>
        <a:lstStyle/>
        <a:p>
          <a:endParaRPr lang="en-AU"/>
        </a:p>
      </dgm:t>
    </dgm:pt>
    <dgm:pt modelId="{C51709C4-E283-4563-9512-3DCA025CA1B9}" type="sibTrans" cxnId="{FF98769A-C851-4334-A326-2F32E456BA23}">
      <dgm:prSet/>
      <dgm:spPr/>
      <dgm:t>
        <a:bodyPr/>
        <a:lstStyle/>
        <a:p>
          <a:endParaRPr lang="en-AU"/>
        </a:p>
      </dgm:t>
    </dgm:pt>
    <dgm:pt modelId="{698979BC-F7C6-4FA3-840D-3F334190893E}">
      <dgm:prSet phldrT="[Text]"/>
      <dgm:spPr/>
      <dgm:t>
        <a:bodyPr/>
        <a:lstStyle/>
        <a:p>
          <a:pPr marL="0"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>
              <a:solidFill>
                <a:srgbClr val="FFFF99"/>
              </a:solidFill>
              <a:latin typeface="+mj-lt"/>
            </a:rPr>
            <a:t>Semiconductor</a:t>
          </a:r>
        </a:p>
      </dgm:t>
    </dgm:pt>
    <dgm:pt modelId="{528D9A13-AD5B-4FA3-B276-4D770DB880A0}" type="parTrans" cxnId="{70C7CB61-CAE4-4003-9DC7-B73F149AC3AD}">
      <dgm:prSet/>
      <dgm:spPr/>
      <dgm:t>
        <a:bodyPr/>
        <a:lstStyle/>
        <a:p>
          <a:endParaRPr lang="en-AU"/>
        </a:p>
      </dgm:t>
    </dgm:pt>
    <dgm:pt modelId="{700B1F91-8E75-4D7D-9BE7-4738C892EE49}" type="sibTrans" cxnId="{70C7CB61-CAE4-4003-9DC7-B73F149AC3AD}">
      <dgm:prSet/>
      <dgm:spPr/>
      <dgm:t>
        <a:bodyPr/>
        <a:lstStyle/>
        <a:p>
          <a:endParaRPr lang="en-AU"/>
        </a:p>
      </dgm:t>
    </dgm:pt>
    <dgm:pt modelId="{1C63E098-429E-45CC-93E8-3E07F7E3AC36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AU" sz="1200" dirty="0">
              <a:latin typeface="+mj-lt"/>
            </a:rPr>
            <a:t>Documents</a:t>
          </a:r>
        </a:p>
      </dgm:t>
    </dgm:pt>
    <dgm:pt modelId="{DA676461-731C-4733-9138-B05460A1C0C6}" type="parTrans" cxnId="{F58379DE-2276-45D4-B6F7-73770CC95DD4}">
      <dgm:prSet/>
      <dgm:spPr/>
      <dgm:t>
        <a:bodyPr/>
        <a:lstStyle/>
        <a:p>
          <a:endParaRPr lang="en-AU"/>
        </a:p>
      </dgm:t>
    </dgm:pt>
    <dgm:pt modelId="{87799FFE-5AE2-4F70-ACB8-E362BF45959F}" type="sibTrans" cxnId="{F58379DE-2276-45D4-B6F7-73770CC95DD4}">
      <dgm:prSet/>
      <dgm:spPr/>
      <dgm:t>
        <a:bodyPr/>
        <a:lstStyle/>
        <a:p>
          <a:endParaRPr lang="en-AU"/>
        </a:p>
      </dgm:t>
    </dgm:pt>
    <dgm:pt modelId="{43B34EBF-48E8-43FF-B85B-13C01771A143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AU" sz="1200" dirty="0">
              <a:latin typeface="+mj-lt"/>
            </a:rPr>
            <a:t>Books</a:t>
          </a:r>
        </a:p>
      </dgm:t>
    </dgm:pt>
    <dgm:pt modelId="{9C4BD614-A3A3-48AD-B120-6F93EDFA29C6}" type="parTrans" cxnId="{23C98469-F9AC-438C-ABAA-701FAB45EBA7}">
      <dgm:prSet/>
      <dgm:spPr/>
      <dgm:t>
        <a:bodyPr/>
        <a:lstStyle/>
        <a:p>
          <a:endParaRPr lang="en-AU"/>
        </a:p>
      </dgm:t>
    </dgm:pt>
    <dgm:pt modelId="{D9E018EA-5535-4771-81AB-C9622269CD18}" type="sibTrans" cxnId="{23C98469-F9AC-438C-ABAA-701FAB45EBA7}">
      <dgm:prSet/>
      <dgm:spPr/>
      <dgm:t>
        <a:bodyPr/>
        <a:lstStyle/>
        <a:p>
          <a:endParaRPr lang="en-AU"/>
        </a:p>
      </dgm:t>
    </dgm:pt>
    <dgm:pt modelId="{9EBFF41F-51F5-4D00-92C7-84F43498A9F6}">
      <dgm:prSet phldrT="[Text]" custT="1"/>
      <dgm:spPr/>
      <dgm:t>
        <a:bodyPr/>
        <a:lstStyle/>
        <a:p>
          <a:pPr>
            <a:spcAft>
              <a:spcPts val="600"/>
            </a:spcAft>
          </a:pPr>
          <a:r>
            <a:rPr lang="en-AU" sz="1200" dirty="0">
              <a:latin typeface="+mj-lt"/>
            </a:rPr>
            <a:t>Traditional filing systems</a:t>
          </a:r>
        </a:p>
      </dgm:t>
    </dgm:pt>
    <dgm:pt modelId="{F230D68C-1313-4638-A3F2-DDCD82586EF7}" type="parTrans" cxnId="{D445E056-0BF6-4562-A933-D7F713CF99F2}">
      <dgm:prSet/>
      <dgm:spPr/>
      <dgm:t>
        <a:bodyPr/>
        <a:lstStyle/>
        <a:p>
          <a:endParaRPr lang="en-AU"/>
        </a:p>
      </dgm:t>
    </dgm:pt>
    <dgm:pt modelId="{E720E976-0D7B-4C72-BEC3-04681CBBECF7}" type="sibTrans" cxnId="{D445E056-0BF6-4562-A933-D7F713CF99F2}">
      <dgm:prSet/>
      <dgm:spPr/>
      <dgm:t>
        <a:bodyPr/>
        <a:lstStyle/>
        <a:p>
          <a:endParaRPr lang="en-AU"/>
        </a:p>
      </dgm:t>
    </dgm:pt>
    <dgm:pt modelId="{4DD3F917-95E7-40CA-A524-C7DBC85B210B}">
      <dgm:prSet phldrT="[Text]"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12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Tape</a:t>
          </a:r>
        </a:p>
      </dgm:t>
    </dgm:pt>
    <dgm:pt modelId="{3A310AF9-8A7D-45CF-8F0F-0B750164EBAB}" type="parTrans" cxnId="{D1103D33-35F4-4BA0-8A72-4972D51BA36E}">
      <dgm:prSet/>
      <dgm:spPr/>
      <dgm:t>
        <a:bodyPr/>
        <a:lstStyle/>
        <a:p>
          <a:endParaRPr lang="en-AU"/>
        </a:p>
      </dgm:t>
    </dgm:pt>
    <dgm:pt modelId="{423D4267-9ABF-48BC-8AA2-6EE0827904F0}" type="sibTrans" cxnId="{D1103D33-35F4-4BA0-8A72-4972D51BA36E}">
      <dgm:prSet/>
      <dgm:spPr/>
      <dgm:t>
        <a:bodyPr/>
        <a:lstStyle/>
        <a:p>
          <a:endParaRPr lang="en-AU"/>
        </a:p>
      </dgm:t>
    </dgm:pt>
    <dgm:pt modelId="{150E8604-06EC-4B07-9B4C-0C6D1B0B55F7}">
      <dgm:prSet phldrT="[Text]"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12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Floppy disks</a:t>
          </a:r>
        </a:p>
      </dgm:t>
    </dgm:pt>
    <dgm:pt modelId="{AFD9108C-C55D-438A-B7AF-EE5ED8FBDDB0}" type="parTrans" cxnId="{4863F7FD-38ED-4650-9A3F-9056092556EE}">
      <dgm:prSet/>
      <dgm:spPr/>
      <dgm:t>
        <a:bodyPr/>
        <a:lstStyle/>
        <a:p>
          <a:endParaRPr lang="en-AU"/>
        </a:p>
      </dgm:t>
    </dgm:pt>
    <dgm:pt modelId="{0C006629-0A0D-4320-B6F9-2F9C2B0CDD17}" type="sibTrans" cxnId="{4863F7FD-38ED-4650-9A3F-9056092556EE}">
      <dgm:prSet/>
      <dgm:spPr/>
      <dgm:t>
        <a:bodyPr/>
        <a:lstStyle/>
        <a:p>
          <a:endParaRPr lang="en-AU"/>
        </a:p>
      </dgm:t>
    </dgm:pt>
    <dgm:pt modelId="{74C98E1A-6EEB-468C-AE53-8BAE2D818B8D}">
      <dgm:prSet phldrT="[Text]"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12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Hard disks</a:t>
          </a:r>
        </a:p>
      </dgm:t>
    </dgm:pt>
    <dgm:pt modelId="{FC415596-F243-4364-8CFB-24C067738CFB}" type="parTrans" cxnId="{097069C5-683E-4238-BCB2-0BA9C1E7C88D}">
      <dgm:prSet/>
      <dgm:spPr/>
      <dgm:t>
        <a:bodyPr/>
        <a:lstStyle/>
        <a:p>
          <a:endParaRPr lang="en-AU"/>
        </a:p>
      </dgm:t>
    </dgm:pt>
    <dgm:pt modelId="{ACD7C9AE-2846-41CC-B194-F674085A0112}" type="sibTrans" cxnId="{097069C5-683E-4238-BCB2-0BA9C1E7C88D}">
      <dgm:prSet/>
      <dgm:spPr/>
      <dgm:t>
        <a:bodyPr/>
        <a:lstStyle/>
        <a:p>
          <a:endParaRPr lang="en-AU"/>
        </a:p>
      </dgm:t>
    </dgm:pt>
    <dgm:pt modelId="{1DF572D2-1520-4414-B498-CC3A273CF2DB}">
      <dgm:prSet phldrT="[Text]"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12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Compact disk (780nm)</a:t>
          </a:r>
        </a:p>
      </dgm:t>
    </dgm:pt>
    <dgm:pt modelId="{DE7BC929-A881-4419-A7F8-B1E97B3A5C32}" type="parTrans" cxnId="{E5E7FAA8-8225-4FB9-939F-E12944203A36}">
      <dgm:prSet/>
      <dgm:spPr/>
      <dgm:t>
        <a:bodyPr/>
        <a:lstStyle/>
        <a:p>
          <a:endParaRPr lang="en-AU"/>
        </a:p>
      </dgm:t>
    </dgm:pt>
    <dgm:pt modelId="{99058D3D-04A8-4CF4-A5CD-C2DD0A09AE1E}" type="sibTrans" cxnId="{E5E7FAA8-8225-4FB9-939F-E12944203A36}">
      <dgm:prSet/>
      <dgm:spPr/>
      <dgm:t>
        <a:bodyPr/>
        <a:lstStyle/>
        <a:p>
          <a:endParaRPr lang="en-AU"/>
        </a:p>
      </dgm:t>
    </dgm:pt>
    <dgm:pt modelId="{57E4095A-D6A2-4D76-94F5-5689A284B0A1}">
      <dgm:prSet phldrT="[Text]"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12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Digital Versatile Disk (650nm)</a:t>
          </a:r>
        </a:p>
      </dgm:t>
    </dgm:pt>
    <dgm:pt modelId="{2D5618C9-55FD-4704-86C1-A768346CECAF}" type="parTrans" cxnId="{70609801-9DA2-4E09-9D0C-195ACA055160}">
      <dgm:prSet/>
      <dgm:spPr/>
      <dgm:t>
        <a:bodyPr/>
        <a:lstStyle/>
        <a:p>
          <a:endParaRPr lang="en-AU"/>
        </a:p>
      </dgm:t>
    </dgm:pt>
    <dgm:pt modelId="{9A34DDDC-B71B-4993-A101-8AC1B4B9BE8D}" type="sibTrans" cxnId="{70609801-9DA2-4E09-9D0C-195ACA055160}">
      <dgm:prSet/>
      <dgm:spPr/>
      <dgm:t>
        <a:bodyPr/>
        <a:lstStyle/>
        <a:p>
          <a:endParaRPr lang="en-AU"/>
        </a:p>
      </dgm:t>
    </dgm:pt>
    <dgm:pt modelId="{A2ED5607-9CBF-49A4-A0CD-4E162209E092}">
      <dgm:prSet phldrT="[Text]"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12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Blu-ray (405nm)</a:t>
          </a:r>
        </a:p>
      </dgm:t>
    </dgm:pt>
    <dgm:pt modelId="{A3AF0C72-0D34-4290-8CC6-0E1B78FC852E}" type="parTrans" cxnId="{18D2B99C-311F-4702-B352-6C3A56FD24A3}">
      <dgm:prSet/>
      <dgm:spPr/>
      <dgm:t>
        <a:bodyPr/>
        <a:lstStyle/>
        <a:p>
          <a:endParaRPr lang="en-AU"/>
        </a:p>
      </dgm:t>
    </dgm:pt>
    <dgm:pt modelId="{34234AFB-00E3-464B-9EB4-05C7CFF55BD0}" type="sibTrans" cxnId="{18D2B99C-311F-4702-B352-6C3A56FD24A3}">
      <dgm:prSet/>
      <dgm:spPr/>
      <dgm:t>
        <a:bodyPr/>
        <a:lstStyle/>
        <a:p>
          <a:endParaRPr lang="en-AU"/>
        </a:p>
      </dgm:t>
    </dgm:pt>
    <dgm:pt modelId="{7980BFBB-70B0-4EAF-A6E1-1042760B729A}">
      <dgm:prSet phldrT="[Text]"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12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Volatile (capacitor-based RAM)</a:t>
          </a:r>
        </a:p>
      </dgm:t>
    </dgm:pt>
    <dgm:pt modelId="{0FB5F3CD-F76C-449D-9D96-055D4EAE0FDB}" type="parTrans" cxnId="{CDD1EB62-6325-4545-93F9-4B2CE3409755}">
      <dgm:prSet/>
      <dgm:spPr/>
      <dgm:t>
        <a:bodyPr/>
        <a:lstStyle/>
        <a:p>
          <a:endParaRPr lang="en-AU"/>
        </a:p>
      </dgm:t>
    </dgm:pt>
    <dgm:pt modelId="{B3F0C3E3-8BE3-4ED9-AF3D-A212A3DA2A18}" type="sibTrans" cxnId="{CDD1EB62-6325-4545-93F9-4B2CE3409755}">
      <dgm:prSet/>
      <dgm:spPr/>
      <dgm:t>
        <a:bodyPr/>
        <a:lstStyle/>
        <a:p>
          <a:endParaRPr lang="en-AU"/>
        </a:p>
      </dgm:t>
    </dgm:pt>
    <dgm:pt modelId="{7F79798F-2C49-4795-810F-6EC8A1C91920}">
      <dgm:prSet phldrT="[Text]" custT="1"/>
      <dgm:spPr/>
      <dgm:t>
        <a:bodyPr/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AU" sz="12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Non-volatile (NAND flash, EPROM)</a:t>
          </a:r>
        </a:p>
      </dgm:t>
    </dgm:pt>
    <dgm:pt modelId="{D4C53B08-6794-446C-8FC5-2F42BB861624}" type="parTrans" cxnId="{C579E6DF-1F6E-4929-BAAB-05F35B86D206}">
      <dgm:prSet/>
      <dgm:spPr/>
      <dgm:t>
        <a:bodyPr/>
        <a:lstStyle/>
        <a:p>
          <a:endParaRPr lang="en-AU"/>
        </a:p>
      </dgm:t>
    </dgm:pt>
    <dgm:pt modelId="{24662A47-C7D6-4EA9-838D-11BC8B627208}" type="sibTrans" cxnId="{C579E6DF-1F6E-4929-BAAB-05F35B86D206}">
      <dgm:prSet/>
      <dgm:spPr/>
      <dgm:t>
        <a:bodyPr/>
        <a:lstStyle/>
        <a:p>
          <a:endParaRPr lang="en-AU"/>
        </a:p>
      </dgm:t>
    </dgm:pt>
    <dgm:pt modelId="{C61E481F-8BED-468C-840B-F57FEE5FAA39}" type="pres">
      <dgm:prSet presAssocID="{4F0CB87D-9A2D-4351-BB5D-858C8AD06533}" presName="Name0" presStyleCnt="0">
        <dgm:presLayoutVars>
          <dgm:dir/>
          <dgm:resizeHandles val="exact"/>
        </dgm:presLayoutVars>
      </dgm:prSet>
      <dgm:spPr/>
    </dgm:pt>
    <dgm:pt modelId="{387B120F-3ADE-4606-A381-75E8BB74EBD2}" type="pres">
      <dgm:prSet presAssocID="{4F0CB87D-9A2D-4351-BB5D-858C8AD06533}" presName="bkgdShp" presStyleLbl="alignAccFollowNode1" presStyleIdx="0" presStyleCnt="1" custScaleY="104747"/>
      <dgm:spPr/>
    </dgm:pt>
    <dgm:pt modelId="{FD263B19-246A-418A-B6A7-20E04507CC43}" type="pres">
      <dgm:prSet presAssocID="{4F0CB87D-9A2D-4351-BB5D-858C8AD06533}" presName="linComp" presStyleCnt="0"/>
      <dgm:spPr/>
    </dgm:pt>
    <dgm:pt modelId="{43E3CBFD-9944-4D91-B2EC-14FF32439411}" type="pres">
      <dgm:prSet presAssocID="{E071F445-7A6B-4EF3-8683-89EEE3B2AC55}" presName="compNode" presStyleCnt="0"/>
      <dgm:spPr/>
    </dgm:pt>
    <dgm:pt modelId="{95A8C71D-CF32-4527-9E8E-81419DE82599}" type="pres">
      <dgm:prSet presAssocID="{E071F445-7A6B-4EF3-8683-89EEE3B2AC55}" presName="node" presStyleLbl="node1" presStyleIdx="0" presStyleCnt="4" custScaleY="97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7F078A-2CBD-4E65-B44E-E51285A8F8EA}" type="pres">
      <dgm:prSet presAssocID="{E071F445-7A6B-4EF3-8683-89EEE3B2AC55}" presName="invisiNode" presStyleLbl="node1" presStyleIdx="0" presStyleCnt="4"/>
      <dgm:spPr/>
    </dgm:pt>
    <dgm:pt modelId="{2E21D9AE-38DE-4CCF-9B3C-6DDEABB6131E}" type="pres">
      <dgm:prSet presAssocID="{E071F445-7A6B-4EF3-8683-89EEE3B2AC55}" presName="imagNode" presStyleLbl="fgImgPlace1" presStyleIdx="0" presStyleCnt="4" custScaleY="85908" custLinFactNeighborY="-207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t="-41000" b="-41000"/>
          </a:stretch>
        </a:blipFill>
      </dgm:spPr>
    </dgm:pt>
    <dgm:pt modelId="{EEB465E8-18FB-44F0-9E65-3AE81CADFE06}" type="pres">
      <dgm:prSet presAssocID="{5BAB9728-F28B-412E-819A-B03CDB5561D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20B32CD-21A7-4E88-9EF4-E552D70787F8}" type="pres">
      <dgm:prSet presAssocID="{A6721DAB-D5DC-457C-A081-ED906CB1BCDB}" presName="compNode" presStyleCnt="0"/>
      <dgm:spPr/>
    </dgm:pt>
    <dgm:pt modelId="{6318CED5-34CD-4E2A-AFC0-E40C370A104B}" type="pres">
      <dgm:prSet presAssocID="{A6721DAB-D5DC-457C-A081-ED906CB1BCDB}" presName="node" presStyleLbl="node1" presStyleIdx="1" presStyleCnt="4" custScaleY="97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E246E2-06F8-45B2-9808-A95A3CC2B463}" type="pres">
      <dgm:prSet presAssocID="{A6721DAB-D5DC-457C-A081-ED906CB1BCDB}" presName="invisiNode" presStyleLbl="node1" presStyleIdx="1" presStyleCnt="4"/>
      <dgm:spPr/>
    </dgm:pt>
    <dgm:pt modelId="{14173557-F254-4AA8-8B67-313C72515EDD}" type="pres">
      <dgm:prSet presAssocID="{A6721DAB-D5DC-457C-A081-ED906CB1BCDB}" presName="imagNode" presStyleLbl="fgImgPlace1" presStyleIdx="1" presStyleCnt="4" custScaleY="85908" custLinFactNeighborY="-2075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7" b="-19007"/>
          </a:stretch>
        </a:blipFill>
      </dgm:spPr>
    </dgm:pt>
    <dgm:pt modelId="{7994D9CD-167C-4903-BECC-6A532DC15CDF}" type="pres">
      <dgm:prSet presAssocID="{C7C46B11-F9F3-4EC3-AA7F-4763A7D579F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5DFFB0C-7F1C-406C-9829-23DADEC0DB45}" type="pres">
      <dgm:prSet presAssocID="{CEE38A62-70A9-4297-96B3-D7F4297B110A}" presName="compNode" presStyleCnt="0"/>
      <dgm:spPr/>
    </dgm:pt>
    <dgm:pt modelId="{6E5600D4-3006-4E8C-ACC9-EDBC74F5B0B3}" type="pres">
      <dgm:prSet presAssocID="{CEE38A62-70A9-4297-96B3-D7F4297B110A}" presName="node" presStyleLbl="node1" presStyleIdx="2" presStyleCnt="4" custScaleY="97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412639-6C46-4E0B-99B2-06FEA28CFCDC}" type="pres">
      <dgm:prSet presAssocID="{CEE38A62-70A9-4297-96B3-D7F4297B110A}" presName="invisiNode" presStyleLbl="node1" presStyleIdx="2" presStyleCnt="4"/>
      <dgm:spPr/>
    </dgm:pt>
    <dgm:pt modelId="{0E5980BA-C2A3-488B-9004-D4F622BB93FD}" type="pres">
      <dgm:prSet presAssocID="{CEE38A62-70A9-4297-96B3-D7F4297B110A}" presName="imagNode" presStyleLbl="fgImgPlace1" presStyleIdx="2" presStyleCnt="4" custScaleY="85908" custLinFactNeighborY="-207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>
            <a:fillRect t="-8000" b="-8000"/>
          </a:stretch>
        </a:blipFill>
      </dgm:spPr>
    </dgm:pt>
    <dgm:pt modelId="{AE142515-2C97-446C-A898-527C7E9B12B1}" type="pres">
      <dgm:prSet presAssocID="{C51709C4-E283-4563-9512-3DCA025CA1B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958EBD4-4937-458F-B459-811B8053076B}" type="pres">
      <dgm:prSet presAssocID="{698979BC-F7C6-4FA3-840D-3F334190893E}" presName="compNode" presStyleCnt="0"/>
      <dgm:spPr/>
    </dgm:pt>
    <dgm:pt modelId="{DF7F8C6A-A29B-4DF4-9EC1-7481A51E7196}" type="pres">
      <dgm:prSet presAssocID="{698979BC-F7C6-4FA3-840D-3F334190893E}" presName="node" presStyleLbl="node1" presStyleIdx="3" presStyleCnt="4" custScaleY="97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1DB8E4-738A-48FF-8BA3-D28E1B1AEF65}" type="pres">
      <dgm:prSet presAssocID="{698979BC-F7C6-4FA3-840D-3F334190893E}" presName="invisiNode" presStyleLbl="node1" presStyleIdx="3" presStyleCnt="4"/>
      <dgm:spPr/>
    </dgm:pt>
    <dgm:pt modelId="{9D9D93E2-BEA5-4946-B94F-1CB89601FDCE}" type="pres">
      <dgm:prSet presAssocID="{698979BC-F7C6-4FA3-840D-3F334190893E}" presName="imagNode" presStyleLbl="fgImgPlace1" presStyleIdx="3" presStyleCnt="4" custScaleY="85908" custLinFactNeighborY="-207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>
            <a:fillRect l="-4000" r="-4000"/>
          </a:stretch>
        </a:blipFill>
      </dgm:spPr>
    </dgm:pt>
  </dgm:ptLst>
  <dgm:cxnLst>
    <dgm:cxn modelId="{CDD1EB62-6325-4545-93F9-4B2CE3409755}" srcId="{698979BC-F7C6-4FA3-840D-3F334190893E}" destId="{7980BFBB-70B0-4EAF-A6E1-1042760B729A}" srcOrd="0" destOrd="0" parTransId="{0FB5F3CD-F76C-449D-9D96-055D4EAE0FDB}" sibTransId="{B3F0C3E3-8BE3-4ED9-AF3D-A212A3DA2A18}"/>
    <dgm:cxn modelId="{D1103D33-35F4-4BA0-8A72-4972D51BA36E}" srcId="{A6721DAB-D5DC-457C-A081-ED906CB1BCDB}" destId="{4DD3F917-95E7-40CA-A524-C7DBC85B210B}" srcOrd="0" destOrd="0" parTransId="{3A310AF9-8A7D-45CF-8F0F-0B750164EBAB}" sibTransId="{423D4267-9ABF-48BC-8AA2-6EE0827904F0}"/>
    <dgm:cxn modelId="{F58379DE-2276-45D4-B6F7-73770CC95DD4}" srcId="{E071F445-7A6B-4EF3-8683-89EEE3B2AC55}" destId="{1C63E098-429E-45CC-93E8-3E07F7E3AC36}" srcOrd="0" destOrd="0" parTransId="{DA676461-731C-4733-9138-B05460A1C0C6}" sibTransId="{87799FFE-5AE2-4F70-ACB8-E362BF45959F}"/>
    <dgm:cxn modelId="{4863F7FD-38ED-4650-9A3F-9056092556EE}" srcId="{A6721DAB-D5DC-457C-A081-ED906CB1BCDB}" destId="{150E8604-06EC-4B07-9B4C-0C6D1B0B55F7}" srcOrd="1" destOrd="0" parTransId="{AFD9108C-C55D-438A-B7AF-EE5ED8FBDDB0}" sibTransId="{0C006629-0A0D-4320-B6F9-2F9C2B0CDD17}"/>
    <dgm:cxn modelId="{35E615F3-FBA8-48AE-9D1F-D0E4F8C5FB4C}" type="presOf" srcId="{43B34EBF-48E8-43FF-B85B-13C01771A143}" destId="{95A8C71D-CF32-4527-9E8E-81419DE82599}" srcOrd="0" destOrd="2" presId="urn:microsoft.com/office/officeart/2005/8/layout/pList2"/>
    <dgm:cxn modelId="{47AF6075-4FA3-4893-80B1-8DA88EB6D645}" type="presOf" srcId="{C51709C4-E283-4563-9512-3DCA025CA1B9}" destId="{AE142515-2C97-446C-A898-527C7E9B12B1}" srcOrd="0" destOrd="0" presId="urn:microsoft.com/office/officeart/2005/8/layout/pList2"/>
    <dgm:cxn modelId="{70C7CB61-CAE4-4003-9DC7-B73F149AC3AD}" srcId="{4F0CB87D-9A2D-4351-BB5D-858C8AD06533}" destId="{698979BC-F7C6-4FA3-840D-3F334190893E}" srcOrd="3" destOrd="0" parTransId="{528D9A13-AD5B-4FA3-B276-4D770DB880A0}" sibTransId="{700B1F91-8E75-4D7D-9BE7-4738C892EE49}"/>
    <dgm:cxn modelId="{E81B8787-01A2-43B7-B4EC-4E934E5579DE}" type="presOf" srcId="{7980BFBB-70B0-4EAF-A6E1-1042760B729A}" destId="{DF7F8C6A-A29B-4DF4-9EC1-7481A51E7196}" srcOrd="0" destOrd="1" presId="urn:microsoft.com/office/officeart/2005/8/layout/pList2"/>
    <dgm:cxn modelId="{046603D1-607A-4DDD-AF42-172DB7AFD0BA}" type="presOf" srcId="{CEE38A62-70A9-4297-96B3-D7F4297B110A}" destId="{6E5600D4-3006-4E8C-ACC9-EDBC74F5B0B3}" srcOrd="0" destOrd="0" presId="urn:microsoft.com/office/officeart/2005/8/layout/pList2"/>
    <dgm:cxn modelId="{FF98769A-C851-4334-A326-2F32E456BA23}" srcId="{4F0CB87D-9A2D-4351-BB5D-858C8AD06533}" destId="{CEE38A62-70A9-4297-96B3-D7F4297B110A}" srcOrd="2" destOrd="0" parTransId="{B56DB93C-3DDE-434B-B763-677C169AA1C4}" sibTransId="{C51709C4-E283-4563-9512-3DCA025CA1B9}"/>
    <dgm:cxn modelId="{13E29241-8684-45A0-A782-D3C29779DBAC}" type="presOf" srcId="{150E8604-06EC-4B07-9B4C-0C6D1B0B55F7}" destId="{6318CED5-34CD-4E2A-AFC0-E40C370A104B}" srcOrd="0" destOrd="2" presId="urn:microsoft.com/office/officeart/2005/8/layout/pList2"/>
    <dgm:cxn modelId="{4361BC34-0064-4AB5-B98D-7B2E86B0DFD7}" type="presOf" srcId="{9EBFF41F-51F5-4D00-92C7-84F43498A9F6}" destId="{95A8C71D-CF32-4527-9E8E-81419DE82599}" srcOrd="0" destOrd="3" presId="urn:microsoft.com/office/officeart/2005/8/layout/pList2"/>
    <dgm:cxn modelId="{097069C5-683E-4238-BCB2-0BA9C1E7C88D}" srcId="{A6721DAB-D5DC-457C-A081-ED906CB1BCDB}" destId="{74C98E1A-6EEB-468C-AE53-8BAE2D818B8D}" srcOrd="2" destOrd="0" parTransId="{FC415596-F243-4364-8CFB-24C067738CFB}" sibTransId="{ACD7C9AE-2846-41CC-B194-F674085A0112}"/>
    <dgm:cxn modelId="{C579E6DF-1F6E-4929-BAAB-05F35B86D206}" srcId="{698979BC-F7C6-4FA3-840D-3F334190893E}" destId="{7F79798F-2C49-4795-810F-6EC8A1C91920}" srcOrd="1" destOrd="0" parTransId="{D4C53B08-6794-446C-8FC5-2F42BB861624}" sibTransId="{24662A47-C7D6-4EA9-838D-11BC8B627208}"/>
    <dgm:cxn modelId="{82BED983-2A15-443A-BDF6-0F5FAFDFEB95}" type="presOf" srcId="{A2ED5607-9CBF-49A4-A0CD-4E162209E092}" destId="{6E5600D4-3006-4E8C-ACC9-EDBC74F5B0B3}" srcOrd="0" destOrd="3" presId="urn:microsoft.com/office/officeart/2005/8/layout/pList2"/>
    <dgm:cxn modelId="{23C98469-F9AC-438C-ABAA-701FAB45EBA7}" srcId="{E071F445-7A6B-4EF3-8683-89EEE3B2AC55}" destId="{43B34EBF-48E8-43FF-B85B-13C01771A143}" srcOrd="1" destOrd="0" parTransId="{9C4BD614-A3A3-48AD-B120-6F93EDFA29C6}" sibTransId="{D9E018EA-5535-4771-81AB-C9622269CD18}"/>
    <dgm:cxn modelId="{6DD4B1A6-BC77-4F4A-9F1A-C32AF7CAE677}" srcId="{4F0CB87D-9A2D-4351-BB5D-858C8AD06533}" destId="{A6721DAB-D5DC-457C-A081-ED906CB1BCDB}" srcOrd="1" destOrd="0" parTransId="{831C5340-F4DF-4993-99BC-192DB9F2D497}" sibTransId="{C7C46B11-F9F3-4EC3-AA7F-4763A7D579F5}"/>
    <dgm:cxn modelId="{98F968CC-CECF-4DF9-8927-3EC371E24593}" type="presOf" srcId="{698979BC-F7C6-4FA3-840D-3F334190893E}" destId="{DF7F8C6A-A29B-4DF4-9EC1-7481A51E7196}" srcOrd="0" destOrd="0" presId="urn:microsoft.com/office/officeart/2005/8/layout/pList2"/>
    <dgm:cxn modelId="{4BCE7536-464D-4031-B57C-56CBD74D2F0C}" type="presOf" srcId="{57E4095A-D6A2-4D76-94F5-5689A284B0A1}" destId="{6E5600D4-3006-4E8C-ACC9-EDBC74F5B0B3}" srcOrd="0" destOrd="2" presId="urn:microsoft.com/office/officeart/2005/8/layout/pList2"/>
    <dgm:cxn modelId="{E5E7FAA8-8225-4FB9-939F-E12944203A36}" srcId="{CEE38A62-70A9-4297-96B3-D7F4297B110A}" destId="{1DF572D2-1520-4414-B498-CC3A273CF2DB}" srcOrd="0" destOrd="0" parTransId="{DE7BC929-A881-4419-A7F8-B1E97B3A5C32}" sibTransId="{99058D3D-04A8-4CF4-A5CD-C2DD0A09AE1E}"/>
    <dgm:cxn modelId="{70609801-9DA2-4E09-9D0C-195ACA055160}" srcId="{CEE38A62-70A9-4297-96B3-D7F4297B110A}" destId="{57E4095A-D6A2-4D76-94F5-5689A284B0A1}" srcOrd="1" destOrd="0" parTransId="{2D5618C9-55FD-4704-86C1-A768346CECAF}" sibTransId="{9A34DDDC-B71B-4993-A101-8AC1B4B9BE8D}"/>
    <dgm:cxn modelId="{17EB7BF2-C077-4573-89B3-8DE6DE84D1B4}" type="presOf" srcId="{4F0CB87D-9A2D-4351-BB5D-858C8AD06533}" destId="{C61E481F-8BED-468C-840B-F57FEE5FAA39}" srcOrd="0" destOrd="0" presId="urn:microsoft.com/office/officeart/2005/8/layout/pList2"/>
    <dgm:cxn modelId="{B1C1DA84-CEC1-4BE7-890A-59A3C0896D71}" type="presOf" srcId="{C7C46B11-F9F3-4EC3-AA7F-4763A7D579F5}" destId="{7994D9CD-167C-4903-BECC-6A532DC15CDF}" srcOrd="0" destOrd="0" presId="urn:microsoft.com/office/officeart/2005/8/layout/pList2"/>
    <dgm:cxn modelId="{A8B550EC-E0CB-46FB-95AC-27B8464D2F1D}" type="presOf" srcId="{7F79798F-2C49-4795-810F-6EC8A1C91920}" destId="{DF7F8C6A-A29B-4DF4-9EC1-7481A51E7196}" srcOrd="0" destOrd="2" presId="urn:microsoft.com/office/officeart/2005/8/layout/pList2"/>
    <dgm:cxn modelId="{AA4A6B3F-D35A-4EC9-8410-16954F430CC1}" srcId="{4F0CB87D-9A2D-4351-BB5D-858C8AD06533}" destId="{E071F445-7A6B-4EF3-8683-89EEE3B2AC55}" srcOrd="0" destOrd="0" parTransId="{8B92F565-C8B8-44CF-87A8-3B07E2094C3F}" sibTransId="{5BAB9728-F28B-412E-819A-B03CDB5561D1}"/>
    <dgm:cxn modelId="{18D2B99C-311F-4702-B352-6C3A56FD24A3}" srcId="{CEE38A62-70A9-4297-96B3-D7F4297B110A}" destId="{A2ED5607-9CBF-49A4-A0CD-4E162209E092}" srcOrd="2" destOrd="0" parTransId="{A3AF0C72-0D34-4290-8CC6-0E1B78FC852E}" sibTransId="{34234AFB-00E3-464B-9EB4-05C7CFF55BD0}"/>
    <dgm:cxn modelId="{D7C33F32-B431-44E1-8ECE-E81A234E4923}" type="presOf" srcId="{4DD3F917-95E7-40CA-A524-C7DBC85B210B}" destId="{6318CED5-34CD-4E2A-AFC0-E40C370A104B}" srcOrd="0" destOrd="1" presId="urn:microsoft.com/office/officeart/2005/8/layout/pList2"/>
    <dgm:cxn modelId="{0C3FD70A-8FDD-4759-8AC9-419DC3C74AAC}" type="presOf" srcId="{A6721DAB-D5DC-457C-A081-ED906CB1BCDB}" destId="{6318CED5-34CD-4E2A-AFC0-E40C370A104B}" srcOrd="0" destOrd="0" presId="urn:microsoft.com/office/officeart/2005/8/layout/pList2"/>
    <dgm:cxn modelId="{C1053468-B515-41B4-8D7F-8BE083063D75}" type="presOf" srcId="{74C98E1A-6EEB-468C-AE53-8BAE2D818B8D}" destId="{6318CED5-34CD-4E2A-AFC0-E40C370A104B}" srcOrd="0" destOrd="3" presId="urn:microsoft.com/office/officeart/2005/8/layout/pList2"/>
    <dgm:cxn modelId="{86D0C86A-0631-4761-84F2-D667F4BE398B}" type="presOf" srcId="{E071F445-7A6B-4EF3-8683-89EEE3B2AC55}" destId="{95A8C71D-CF32-4527-9E8E-81419DE82599}" srcOrd="0" destOrd="0" presId="urn:microsoft.com/office/officeart/2005/8/layout/pList2"/>
    <dgm:cxn modelId="{54CBBC82-3126-4F38-8B23-8EA8DDB63F7F}" type="presOf" srcId="{5BAB9728-F28B-412E-819A-B03CDB5561D1}" destId="{EEB465E8-18FB-44F0-9E65-3AE81CADFE06}" srcOrd="0" destOrd="0" presId="urn:microsoft.com/office/officeart/2005/8/layout/pList2"/>
    <dgm:cxn modelId="{61409843-EA1E-40F5-BAAE-206953B10F19}" type="presOf" srcId="{1C63E098-429E-45CC-93E8-3E07F7E3AC36}" destId="{95A8C71D-CF32-4527-9E8E-81419DE82599}" srcOrd="0" destOrd="1" presId="urn:microsoft.com/office/officeart/2005/8/layout/pList2"/>
    <dgm:cxn modelId="{A3DAC4CC-660A-46C4-94CD-FBF78E3CEBB0}" type="presOf" srcId="{1DF572D2-1520-4414-B498-CC3A273CF2DB}" destId="{6E5600D4-3006-4E8C-ACC9-EDBC74F5B0B3}" srcOrd="0" destOrd="1" presId="urn:microsoft.com/office/officeart/2005/8/layout/pList2"/>
    <dgm:cxn modelId="{D445E056-0BF6-4562-A933-D7F713CF99F2}" srcId="{E071F445-7A6B-4EF3-8683-89EEE3B2AC55}" destId="{9EBFF41F-51F5-4D00-92C7-84F43498A9F6}" srcOrd="2" destOrd="0" parTransId="{F230D68C-1313-4638-A3F2-DDCD82586EF7}" sibTransId="{E720E976-0D7B-4C72-BEC3-04681CBBECF7}"/>
    <dgm:cxn modelId="{B3508262-793C-45D8-8965-6A74D0E93C0B}" type="presParOf" srcId="{C61E481F-8BED-468C-840B-F57FEE5FAA39}" destId="{387B120F-3ADE-4606-A381-75E8BB74EBD2}" srcOrd="0" destOrd="0" presId="urn:microsoft.com/office/officeart/2005/8/layout/pList2"/>
    <dgm:cxn modelId="{9F5B7841-97DA-4DB1-BD36-CC523D88BF50}" type="presParOf" srcId="{C61E481F-8BED-468C-840B-F57FEE5FAA39}" destId="{FD263B19-246A-418A-B6A7-20E04507CC43}" srcOrd="1" destOrd="0" presId="urn:microsoft.com/office/officeart/2005/8/layout/pList2"/>
    <dgm:cxn modelId="{2FFB001C-3263-440A-BC9A-D5B69B365002}" type="presParOf" srcId="{FD263B19-246A-418A-B6A7-20E04507CC43}" destId="{43E3CBFD-9944-4D91-B2EC-14FF32439411}" srcOrd="0" destOrd="0" presId="urn:microsoft.com/office/officeart/2005/8/layout/pList2"/>
    <dgm:cxn modelId="{A172E206-3FED-47F0-AAF4-9C960EEFB9E9}" type="presParOf" srcId="{43E3CBFD-9944-4D91-B2EC-14FF32439411}" destId="{95A8C71D-CF32-4527-9E8E-81419DE82599}" srcOrd="0" destOrd="0" presId="urn:microsoft.com/office/officeart/2005/8/layout/pList2"/>
    <dgm:cxn modelId="{E269FB49-F49A-45A3-849F-5DE7522A25FB}" type="presParOf" srcId="{43E3CBFD-9944-4D91-B2EC-14FF32439411}" destId="{547F078A-2CBD-4E65-B44E-E51285A8F8EA}" srcOrd="1" destOrd="0" presId="urn:microsoft.com/office/officeart/2005/8/layout/pList2"/>
    <dgm:cxn modelId="{A2C9EEB0-9B00-48B2-B72E-A78EFDAB8F71}" type="presParOf" srcId="{43E3CBFD-9944-4D91-B2EC-14FF32439411}" destId="{2E21D9AE-38DE-4CCF-9B3C-6DDEABB6131E}" srcOrd="2" destOrd="0" presId="urn:microsoft.com/office/officeart/2005/8/layout/pList2"/>
    <dgm:cxn modelId="{E2BB535A-76C1-462F-92B2-BEDE20E65543}" type="presParOf" srcId="{FD263B19-246A-418A-B6A7-20E04507CC43}" destId="{EEB465E8-18FB-44F0-9E65-3AE81CADFE06}" srcOrd="1" destOrd="0" presId="urn:microsoft.com/office/officeart/2005/8/layout/pList2"/>
    <dgm:cxn modelId="{A1B952ED-D0AF-4442-B1E1-AC86BA08FBA3}" type="presParOf" srcId="{FD263B19-246A-418A-B6A7-20E04507CC43}" destId="{F20B32CD-21A7-4E88-9EF4-E552D70787F8}" srcOrd="2" destOrd="0" presId="urn:microsoft.com/office/officeart/2005/8/layout/pList2"/>
    <dgm:cxn modelId="{B6389808-927D-4500-8BA3-C5466F8EE9B8}" type="presParOf" srcId="{F20B32CD-21A7-4E88-9EF4-E552D70787F8}" destId="{6318CED5-34CD-4E2A-AFC0-E40C370A104B}" srcOrd="0" destOrd="0" presId="urn:microsoft.com/office/officeart/2005/8/layout/pList2"/>
    <dgm:cxn modelId="{E1000588-C41F-478F-A9EB-3BDDDBAF2A28}" type="presParOf" srcId="{F20B32CD-21A7-4E88-9EF4-E552D70787F8}" destId="{24E246E2-06F8-45B2-9808-A95A3CC2B463}" srcOrd="1" destOrd="0" presId="urn:microsoft.com/office/officeart/2005/8/layout/pList2"/>
    <dgm:cxn modelId="{570E4AF5-74E2-4DD2-A09B-10513E8E4547}" type="presParOf" srcId="{F20B32CD-21A7-4E88-9EF4-E552D70787F8}" destId="{14173557-F254-4AA8-8B67-313C72515EDD}" srcOrd="2" destOrd="0" presId="urn:microsoft.com/office/officeart/2005/8/layout/pList2"/>
    <dgm:cxn modelId="{0999B6C7-05A7-4980-B79F-105E27F14307}" type="presParOf" srcId="{FD263B19-246A-418A-B6A7-20E04507CC43}" destId="{7994D9CD-167C-4903-BECC-6A532DC15CDF}" srcOrd="3" destOrd="0" presId="urn:microsoft.com/office/officeart/2005/8/layout/pList2"/>
    <dgm:cxn modelId="{B1D65E75-EDF5-40CB-919E-A832F637DE27}" type="presParOf" srcId="{FD263B19-246A-418A-B6A7-20E04507CC43}" destId="{E5DFFB0C-7F1C-406C-9829-23DADEC0DB45}" srcOrd="4" destOrd="0" presId="urn:microsoft.com/office/officeart/2005/8/layout/pList2"/>
    <dgm:cxn modelId="{47CEE660-22FD-479D-8AF0-C17020ED849E}" type="presParOf" srcId="{E5DFFB0C-7F1C-406C-9829-23DADEC0DB45}" destId="{6E5600D4-3006-4E8C-ACC9-EDBC74F5B0B3}" srcOrd="0" destOrd="0" presId="urn:microsoft.com/office/officeart/2005/8/layout/pList2"/>
    <dgm:cxn modelId="{636E5201-1218-4AA6-881E-F6B71D3F00C9}" type="presParOf" srcId="{E5DFFB0C-7F1C-406C-9829-23DADEC0DB45}" destId="{A5412639-6C46-4E0B-99B2-06FEA28CFCDC}" srcOrd="1" destOrd="0" presId="urn:microsoft.com/office/officeart/2005/8/layout/pList2"/>
    <dgm:cxn modelId="{F135D192-C014-4D0E-A013-331A6D332C46}" type="presParOf" srcId="{E5DFFB0C-7F1C-406C-9829-23DADEC0DB45}" destId="{0E5980BA-C2A3-488B-9004-D4F622BB93FD}" srcOrd="2" destOrd="0" presId="urn:microsoft.com/office/officeart/2005/8/layout/pList2"/>
    <dgm:cxn modelId="{1FA50AF0-4E8A-4FEB-B310-A3F0A0019D77}" type="presParOf" srcId="{FD263B19-246A-418A-B6A7-20E04507CC43}" destId="{AE142515-2C97-446C-A898-527C7E9B12B1}" srcOrd="5" destOrd="0" presId="urn:microsoft.com/office/officeart/2005/8/layout/pList2"/>
    <dgm:cxn modelId="{3A154B3F-C8BA-4D42-825A-B16F18381EA3}" type="presParOf" srcId="{FD263B19-246A-418A-B6A7-20E04507CC43}" destId="{C958EBD4-4937-458F-B459-811B8053076B}" srcOrd="6" destOrd="0" presId="urn:microsoft.com/office/officeart/2005/8/layout/pList2"/>
    <dgm:cxn modelId="{4EB93036-5712-45D2-8FFF-6EA7AF28BA7E}" type="presParOf" srcId="{C958EBD4-4937-458F-B459-811B8053076B}" destId="{DF7F8C6A-A29B-4DF4-9EC1-7481A51E7196}" srcOrd="0" destOrd="0" presId="urn:microsoft.com/office/officeart/2005/8/layout/pList2"/>
    <dgm:cxn modelId="{D446BFAD-C074-440F-AC96-88B3CBEB2AD2}" type="presParOf" srcId="{C958EBD4-4937-458F-B459-811B8053076B}" destId="{961DB8E4-738A-48FF-8BA3-D28E1B1AEF65}" srcOrd="1" destOrd="0" presId="urn:microsoft.com/office/officeart/2005/8/layout/pList2"/>
    <dgm:cxn modelId="{01C010D4-D942-4EBD-AE77-BF17D9CCC755}" type="presParOf" srcId="{C958EBD4-4937-458F-B459-811B8053076B}" destId="{9D9D93E2-BEA5-4946-B94F-1CB89601FDCE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14FF93D-8775-4282-9261-1458F5863671}" type="doc">
      <dgm:prSet loTypeId="urn:microsoft.com/office/officeart/2005/8/layout/cycle8" loCatId="cycle" qsTypeId="urn:microsoft.com/office/officeart/2005/8/quickstyle/simple5" qsCatId="simple" csTypeId="urn:microsoft.com/office/officeart/2005/8/colors/accent1_2" csCatId="accent1" phldr="1"/>
      <dgm:spPr/>
    </dgm:pt>
    <dgm:pt modelId="{2D49715F-9C19-479B-8E8B-892A79E5A229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rPr>
            <a:t>Data management</a:t>
          </a:r>
        </a:p>
      </dgm:t>
    </dgm:pt>
    <dgm:pt modelId="{869CDA71-E9A9-429B-9334-5D3DD7B677F2}" type="parTrans" cxnId="{68F33A35-209F-481F-9738-82B78B51AD22}">
      <dgm:prSet/>
      <dgm:spPr/>
      <dgm:t>
        <a:bodyPr/>
        <a:lstStyle/>
        <a:p>
          <a:endParaRPr lang="en-AU"/>
        </a:p>
      </dgm:t>
    </dgm:pt>
    <dgm:pt modelId="{074D4AF7-DF25-43D7-8192-4919109F1EF3}" type="sibTrans" cxnId="{68F33A35-209F-481F-9738-82B78B51AD22}">
      <dgm:prSet/>
      <dgm:spPr/>
      <dgm:t>
        <a:bodyPr/>
        <a:lstStyle/>
        <a:p>
          <a:endParaRPr lang="en-AU"/>
        </a:p>
      </dgm:t>
    </dgm:pt>
    <dgm:pt modelId="{61A87583-10AB-4E99-BE16-78AC006B52C2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rPr>
            <a:t>Data destruction</a:t>
          </a:r>
        </a:p>
      </dgm:t>
    </dgm:pt>
    <dgm:pt modelId="{804831DE-F9CE-4AAF-9AFC-DB6079BBAC50}" type="parTrans" cxnId="{74524D29-F426-47FF-9D2C-20DC99FBE784}">
      <dgm:prSet/>
      <dgm:spPr/>
      <dgm:t>
        <a:bodyPr/>
        <a:lstStyle/>
        <a:p>
          <a:endParaRPr lang="en-AU"/>
        </a:p>
      </dgm:t>
    </dgm:pt>
    <dgm:pt modelId="{9D80A5F0-8472-4071-8043-9D2F9560EB4C}" type="sibTrans" cxnId="{74524D29-F426-47FF-9D2C-20DC99FBE784}">
      <dgm:prSet/>
      <dgm:spPr/>
      <dgm:t>
        <a:bodyPr/>
        <a:lstStyle/>
        <a:p>
          <a:endParaRPr lang="en-AU"/>
        </a:p>
      </dgm:t>
    </dgm:pt>
    <dgm:pt modelId="{EB26379D-21F2-450C-9718-DFED27749A14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rPr>
            <a:t>Data creation</a:t>
          </a:r>
        </a:p>
      </dgm:t>
    </dgm:pt>
    <dgm:pt modelId="{8356616E-05DD-4400-967D-F4647617075D}" type="parTrans" cxnId="{29D5D92F-7F20-419F-9442-2C40F89C16B5}">
      <dgm:prSet/>
      <dgm:spPr/>
      <dgm:t>
        <a:bodyPr/>
        <a:lstStyle/>
        <a:p>
          <a:endParaRPr lang="en-AU"/>
        </a:p>
      </dgm:t>
    </dgm:pt>
    <dgm:pt modelId="{015B784F-FA59-42B1-BAC0-1D97CF9DB482}" type="sibTrans" cxnId="{29D5D92F-7F20-419F-9442-2C40F89C16B5}">
      <dgm:prSet/>
      <dgm:spPr/>
      <dgm:t>
        <a:bodyPr/>
        <a:lstStyle/>
        <a:p>
          <a:endParaRPr lang="en-AU"/>
        </a:p>
      </dgm:t>
    </dgm:pt>
    <dgm:pt modelId="{5BAA0B1A-7FAB-4F43-931F-A619DCF86E66}">
      <dgm:prSet phldrT="[Text]"/>
      <dgm:spPr/>
      <dgm:t>
        <a:bodyPr/>
        <a:lstStyle/>
        <a:p>
          <a:r>
            <a:rPr lang="en-AU" b="1" dirty="0">
              <a:solidFill>
                <a:srgbClr val="FFFF99"/>
              </a:solidFill>
              <a:latin typeface="Arial" panose="020B0604020202020204" pitchFamily="34" charset="0"/>
              <a:cs typeface="Arial" panose="020B0604020202020204" pitchFamily="34" charset="0"/>
            </a:rPr>
            <a:t>Data consumption</a:t>
          </a:r>
        </a:p>
      </dgm:t>
    </dgm:pt>
    <dgm:pt modelId="{88C0041F-4008-4BE3-AC4A-CCAE58FE5027}" type="parTrans" cxnId="{7412963D-B70A-45C7-96C3-C1F93A23F28B}">
      <dgm:prSet/>
      <dgm:spPr/>
      <dgm:t>
        <a:bodyPr/>
        <a:lstStyle/>
        <a:p>
          <a:endParaRPr lang="en-AU"/>
        </a:p>
      </dgm:t>
    </dgm:pt>
    <dgm:pt modelId="{1B0750D6-610A-4B6C-94AC-307BFB9AFF87}" type="sibTrans" cxnId="{7412963D-B70A-45C7-96C3-C1F93A23F28B}">
      <dgm:prSet/>
      <dgm:spPr/>
      <dgm:t>
        <a:bodyPr/>
        <a:lstStyle/>
        <a:p>
          <a:endParaRPr lang="en-AU"/>
        </a:p>
      </dgm:t>
    </dgm:pt>
    <dgm:pt modelId="{A7DD3D92-C1A7-4462-AE8C-BD8595838EE0}" type="pres">
      <dgm:prSet presAssocID="{714FF93D-8775-4282-9261-1458F5863671}" presName="compositeShape" presStyleCnt="0">
        <dgm:presLayoutVars>
          <dgm:chMax val="7"/>
          <dgm:dir/>
          <dgm:resizeHandles val="exact"/>
        </dgm:presLayoutVars>
      </dgm:prSet>
      <dgm:spPr/>
    </dgm:pt>
    <dgm:pt modelId="{3BA07A64-C080-47D7-A98B-6EAD877586DF}" type="pres">
      <dgm:prSet presAssocID="{714FF93D-8775-4282-9261-1458F5863671}" presName="wedge1" presStyleLbl="node1" presStyleIdx="0" presStyleCnt="4" custLinFactNeighborX="-1250"/>
      <dgm:spPr/>
      <dgm:t>
        <a:bodyPr/>
        <a:lstStyle/>
        <a:p>
          <a:endParaRPr lang="en-US"/>
        </a:p>
      </dgm:t>
    </dgm:pt>
    <dgm:pt modelId="{BD901D63-4493-46B4-9582-53794334ED69}" type="pres">
      <dgm:prSet presAssocID="{714FF93D-8775-4282-9261-1458F5863671}" presName="dummy1a" presStyleCnt="0"/>
      <dgm:spPr/>
    </dgm:pt>
    <dgm:pt modelId="{3B5E91D2-2C00-425D-934E-C566DAD46688}" type="pres">
      <dgm:prSet presAssocID="{714FF93D-8775-4282-9261-1458F5863671}" presName="dummy1b" presStyleCnt="0"/>
      <dgm:spPr/>
    </dgm:pt>
    <dgm:pt modelId="{34952CC6-D442-421E-8D05-2EB84C861210}" type="pres">
      <dgm:prSet presAssocID="{714FF93D-8775-4282-9261-1458F5863671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A27882-4048-49B1-9D97-7CC03788D5DB}" type="pres">
      <dgm:prSet presAssocID="{714FF93D-8775-4282-9261-1458F5863671}" presName="wedge2" presStyleLbl="node1" presStyleIdx="1" presStyleCnt="4"/>
      <dgm:spPr/>
      <dgm:t>
        <a:bodyPr/>
        <a:lstStyle/>
        <a:p>
          <a:endParaRPr lang="en-US"/>
        </a:p>
      </dgm:t>
    </dgm:pt>
    <dgm:pt modelId="{2FDDA428-1A92-4806-89F6-D144AE3F7220}" type="pres">
      <dgm:prSet presAssocID="{714FF93D-8775-4282-9261-1458F5863671}" presName="dummy2a" presStyleCnt="0"/>
      <dgm:spPr/>
    </dgm:pt>
    <dgm:pt modelId="{F66B47DC-AA82-4218-99B9-AF2CC16ABE82}" type="pres">
      <dgm:prSet presAssocID="{714FF93D-8775-4282-9261-1458F5863671}" presName="dummy2b" presStyleCnt="0"/>
      <dgm:spPr/>
    </dgm:pt>
    <dgm:pt modelId="{73EF8AA7-853C-4645-A1A6-ED5B435E28A1}" type="pres">
      <dgm:prSet presAssocID="{714FF93D-8775-4282-9261-1458F5863671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904A4D-BA87-4D53-A5BF-D04076145C43}" type="pres">
      <dgm:prSet presAssocID="{714FF93D-8775-4282-9261-1458F5863671}" presName="wedge3" presStyleLbl="node1" presStyleIdx="2" presStyleCnt="4"/>
      <dgm:spPr/>
      <dgm:t>
        <a:bodyPr/>
        <a:lstStyle/>
        <a:p>
          <a:endParaRPr lang="en-US"/>
        </a:p>
      </dgm:t>
    </dgm:pt>
    <dgm:pt modelId="{3C011938-E7FD-46A6-8A2C-D2157684FBE5}" type="pres">
      <dgm:prSet presAssocID="{714FF93D-8775-4282-9261-1458F5863671}" presName="dummy3a" presStyleCnt="0"/>
      <dgm:spPr/>
    </dgm:pt>
    <dgm:pt modelId="{841B51A2-2440-4A79-BAE7-3DD2957497B6}" type="pres">
      <dgm:prSet presAssocID="{714FF93D-8775-4282-9261-1458F5863671}" presName="dummy3b" presStyleCnt="0"/>
      <dgm:spPr/>
    </dgm:pt>
    <dgm:pt modelId="{9180DEBC-36BD-4519-9E2F-C3676333B098}" type="pres">
      <dgm:prSet presAssocID="{714FF93D-8775-4282-9261-1458F5863671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0C4F5-C7ED-46B0-9E76-F21D91C21358}" type="pres">
      <dgm:prSet presAssocID="{714FF93D-8775-4282-9261-1458F5863671}" presName="wedge4" presStyleLbl="node1" presStyleIdx="3" presStyleCnt="4"/>
      <dgm:spPr/>
      <dgm:t>
        <a:bodyPr/>
        <a:lstStyle/>
        <a:p>
          <a:endParaRPr lang="en-US"/>
        </a:p>
      </dgm:t>
    </dgm:pt>
    <dgm:pt modelId="{EFD01CC5-D724-4D74-8F99-20C673AC43B4}" type="pres">
      <dgm:prSet presAssocID="{714FF93D-8775-4282-9261-1458F5863671}" presName="dummy4a" presStyleCnt="0"/>
      <dgm:spPr/>
    </dgm:pt>
    <dgm:pt modelId="{086A8532-200B-4FEA-B2A3-4A7D25C9D60D}" type="pres">
      <dgm:prSet presAssocID="{714FF93D-8775-4282-9261-1458F5863671}" presName="dummy4b" presStyleCnt="0"/>
      <dgm:spPr/>
    </dgm:pt>
    <dgm:pt modelId="{70B5AFD4-CCEB-469A-8B47-6CA4FECD7F21}" type="pres">
      <dgm:prSet presAssocID="{714FF93D-8775-4282-9261-1458F5863671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7CA05-5C11-4D3B-AF56-DE55EF515986}" type="pres">
      <dgm:prSet presAssocID="{074D4AF7-DF25-43D7-8192-4919109F1EF3}" presName="arrowWedge1" presStyleLbl="fgSibTrans2D1" presStyleIdx="0" presStyleCnt="4"/>
      <dgm:spPr/>
    </dgm:pt>
    <dgm:pt modelId="{C9CB8F30-7533-433D-92B1-736AE198E93B}" type="pres">
      <dgm:prSet presAssocID="{1B0750D6-610A-4B6C-94AC-307BFB9AFF87}" presName="arrowWedge2" presStyleLbl="fgSibTrans2D1" presStyleIdx="1" presStyleCnt="4"/>
      <dgm:spPr/>
    </dgm:pt>
    <dgm:pt modelId="{687A3ADE-20D9-4026-B31B-C71AF6D02199}" type="pres">
      <dgm:prSet presAssocID="{9D80A5F0-8472-4071-8043-9D2F9560EB4C}" presName="arrowWedge3" presStyleLbl="fgSibTrans2D1" presStyleIdx="2" presStyleCnt="4"/>
      <dgm:spPr/>
    </dgm:pt>
    <dgm:pt modelId="{E6D5FE87-1AAA-4943-9A8F-AF161030D168}" type="pres">
      <dgm:prSet presAssocID="{015B784F-FA59-42B1-BAC0-1D97CF9DB482}" presName="arrowWedge4" presStyleLbl="fgSibTrans2D1" presStyleIdx="3" presStyleCnt="4"/>
      <dgm:spPr/>
    </dgm:pt>
  </dgm:ptLst>
  <dgm:cxnLst>
    <dgm:cxn modelId="{C15FBAA2-DA93-472E-B541-8E9EEC9591C2}" type="presOf" srcId="{EB26379D-21F2-450C-9718-DFED27749A14}" destId="{E710C4F5-C7ED-46B0-9E76-F21D91C21358}" srcOrd="0" destOrd="0" presId="urn:microsoft.com/office/officeart/2005/8/layout/cycle8"/>
    <dgm:cxn modelId="{29D5D92F-7F20-419F-9442-2C40F89C16B5}" srcId="{714FF93D-8775-4282-9261-1458F5863671}" destId="{EB26379D-21F2-450C-9718-DFED27749A14}" srcOrd="3" destOrd="0" parTransId="{8356616E-05DD-4400-967D-F4647617075D}" sibTransId="{015B784F-FA59-42B1-BAC0-1D97CF9DB482}"/>
    <dgm:cxn modelId="{B2053207-9CA0-41F0-9546-77E96D89C3C8}" type="presOf" srcId="{61A87583-10AB-4E99-BE16-78AC006B52C2}" destId="{4F904A4D-BA87-4D53-A5BF-D04076145C43}" srcOrd="0" destOrd="0" presId="urn:microsoft.com/office/officeart/2005/8/layout/cycle8"/>
    <dgm:cxn modelId="{5B39D4FD-9773-4089-9527-97ABB6C9E8C3}" type="presOf" srcId="{5BAA0B1A-7FAB-4F43-931F-A619DCF86E66}" destId="{73EF8AA7-853C-4645-A1A6-ED5B435E28A1}" srcOrd="1" destOrd="0" presId="urn:microsoft.com/office/officeart/2005/8/layout/cycle8"/>
    <dgm:cxn modelId="{74524D29-F426-47FF-9D2C-20DC99FBE784}" srcId="{714FF93D-8775-4282-9261-1458F5863671}" destId="{61A87583-10AB-4E99-BE16-78AC006B52C2}" srcOrd="2" destOrd="0" parTransId="{804831DE-F9CE-4AAF-9AFC-DB6079BBAC50}" sibTransId="{9D80A5F0-8472-4071-8043-9D2F9560EB4C}"/>
    <dgm:cxn modelId="{7F59E513-5A1C-4BD3-B39D-63BA4FEEDBEB}" type="presOf" srcId="{61A87583-10AB-4E99-BE16-78AC006B52C2}" destId="{9180DEBC-36BD-4519-9E2F-C3676333B098}" srcOrd="1" destOrd="0" presId="urn:microsoft.com/office/officeart/2005/8/layout/cycle8"/>
    <dgm:cxn modelId="{CEC49AF8-B289-4C64-A53B-5567563EA6C5}" type="presOf" srcId="{EB26379D-21F2-450C-9718-DFED27749A14}" destId="{70B5AFD4-CCEB-469A-8B47-6CA4FECD7F21}" srcOrd="1" destOrd="0" presId="urn:microsoft.com/office/officeart/2005/8/layout/cycle8"/>
    <dgm:cxn modelId="{7412963D-B70A-45C7-96C3-C1F93A23F28B}" srcId="{714FF93D-8775-4282-9261-1458F5863671}" destId="{5BAA0B1A-7FAB-4F43-931F-A619DCF86E66}" srcOrd="1" destOrd="0" parTransId="{88C0041F-4008-4BE3-AC4A-CCAE58FE5027}" sibTransId="{1B0750D6-610A-4B6C-94AC-307BFB9AFF87}"/>
    <dgm:cxn modelId="{47261080-031A-4F63-B697-251FE1AC1F7D}" type="presOf" srcId="{714FF93D-8775-4282-9261-1458F5863671}" destId="{A7DD3D92-C1A7-4462-AE8C-BD8595838EE0}" srcOrd="0" destOrd="0" presId="urn:microsoft.com/office/officeart/2005/8/layout/cycle8"/>
    <dgm:cxn modelId="{FACCD17B-7E92-4987-AED1-2BF3CA97C7D6}" type="presOf" srcId="{2D49715F-9C19-479B-8E8B-892A79E5A229}" destId="{34952CC6-D442-421E-8D05-2EB84C861210}" srcOrd="1" destOrd="0" presId="urn:microsoft.com/office/officeart/2005/8/layout/cycle8"/>
    <dgm:cxn modelId="{68F33A35-209F-481F-9738-82B78B51AD22}" srcId="{714FF93D-8775-4282-9261-1458F5863671}" destId="{2D49715F-9C19-479B-8E8B-892A79E5A229}" srcOrd="0" destOrd="0" parTransId="{869CDA71-E9A9-429B-9334-5D3DD7B677F2}" sibTransId="{074D4AF7-DF25-43D7-8192-4919109F1EF3}"/>
    <dgm:cxn modelId="{8AA4B674-F945-4619-A9A0-107F86A5D5B8}" type="presOf" srcId="{5BAA0B1A-7FAB-4F43-931F-A619DCF86E66}" destId="{EFA27882-4048-49B1-9D97-7CC03788D5DB}" srcOrd="0" destOrd="0" presId="urn:microsoft.com/office/officeart/2005/8/layout/cycle8"/>
    <dgm:cxn modelId="{C656CE8C-5775-4590-ABCE-C85EB750C96A}" type="presOf" srcId="{2D49715F-9C19-479B-8E8B-892A79E5A229}" destId="{3BA07A64-C080-47D7-A98B-6EAD877586DF}" srcOrd="0" destOrd="0" presId="urn:microsoft.com/office/officeart/2005/8/layout/cycle8"/>
    <dgm:cxn modelId="{C48A8BC0-7E83-4226-9339-5105DE8C60BC}" type="presParOf" srcId="{A7DD3D92-C1A7-4462-AE8C-BD8595838EE0}" destId="{3BA07A64-C080-47D7-A98B-6EAD877586DF}" srcOrd="0" destOrd="0" presId="urn:microsoft.com/office/officeart/2005/8/layout/cycle8"/>
    <dgm:cxn modelId="{E2E2E46A-490A-4584-92E7-F00E2741338B}" type="presParOf" srcId="{A7DD3D92-C1A7-4462-AE8C-BD8595838EE0}" destId="{BD901D63-4493-46B4-9582-53794334ED69}" srcOrd="1" destOrd="0" presId="urn:microsoft.com/office/officeart/2005/8/layout/cycle8"/>
    <dgm:cxn modelId="{0C6008D8-DB91-495E-97A2-17C1AC2BF4C2}" type="presParOf" srcId="{A7DD3D92-C1A7-4462-AE8C-BD8595838EE0}" destId="{3B5E91D2-2C00-425D-934E-C566DAD46688}" srcOrd="2" destOrd="0" presId="urn:microsoft.com/office/officeart/2005/8/layout/cycle8"/>
    <dgm:cxn modelId="{DB55AE76-6F13-431F-A2FB-EF4B27B323FE}" type="presParOf" srcId="{A7DD3D92-C1A7-4462-AE8C-BD8595838EE0}" destId="{34952CC6-D442-421E-8D05-2EB84C861210}" srcOrd="3" destOrd="0" presId="urn:microsoft.com/office/officeart/2005/8/layout/cycle8"/>
    <dgm:cxn modelId="{B1EABF2C-D00A-4D80-9120-B107E07B65A9}" type="presParOf" srcId="{A7DD3D92-C1A7-4462-AE8C-BD8595838EE0}" destId="{EFA27882-4048-49B1-9D97-7CC03788D5DB}" srcOrd="4" destOrd="0" presId="urn:microsoft.com/office/officeart/2005/8/layout/cycle8"/>
    <dgm:cxn modelId="{5255588F-30FC-4F25-9A7D-826893D608F9}" type="presParOf" srcId="{A7DD3D92-C1A7-4462-AE8C-BD8595838EE0}" destId="{2FDDA428-1A92-4806-89F6-D144AE3F7220}" srcOrd="5" destOrd="0" presId="urn:microsoft.com/office/officeart/2005/8/layout/cycle8"/>
    <dgm:cxn modelId="{F490514B-E18F-48B5-8881-F0FD8A145412}" type="presParOf" srcId="{A7DD3D92-C1A7-4462-AE8C-BD8595838EE0}" destId="{F66B47DC-AA82-4218-99B9-AF2CC16ABE82}" srcOrd="6" destOrd="0" presId="urn:microsoft.com/office/officeart/2005/8/layout/cycle8"/>
    <dgm:cxn modelId="{937929E3-F0C6-43E1-93AD-545FE7A4D67F}" type="presParOf" srcId="{A7DD3D92-C1A7-4462-AE8C-BD8595838EE0}" destId="{73EF8AA7-853C-4645-A1A6-ED5B435E28A1}" srcOrd="7" destOrd="0" presId="urn:microsoft.com/office/officeart/2005/8/layout/cycle8"/>
    <dgm:cxn modelId="{B1763C4E-57EA-4BD7-BF21-6857726CBA9D}" type="presParOf" srcId="{A7DD3D92-C1A7-4462-AE8C-BD8595838EE0}" destId="{4F904A4D-BA87-4D53-A5BF-D04076145C43}" srcOrd="8" destOrd="0" presId="urn:microsoft.com/office/officeart/2005/8/layout/cycle8"/>
    <dgm:cxn modelId="{6322D278-D45B-4CEB-8C20-42492E3536A0}" type="presParOf" srcId="{A7DD3D92-C1A7-4462-AE8C-BD8595838EE0}" destId="{3C011938-E7FD-46A6-8A2C-D2157684FBE5}" srcOrd="9" destOrd="0" presId="urn:microsoft.com/office/officeart/2005/8/layout/cycle8"/>
    <dgm:cxn modelId="{34975A84-3419-4F52-AC72-CD0C0E338436}" type="presParOf" srcId="{A7DD3D92-C1A7-4462-AE8C-BD8595838EE0}" destId="{841B51A2-2440-4A79-BAE7-3DD2957497B6}" srcOrd="10" destOrd="0" presId="urn:microsoft.com/office/officeart/2005/8/layout/cycle8"/>
    <dgm:cxn modelId="{62081C9B-274C-4CA8-AA0E-F5F2834E7FA3}" type="presParOf" srcId="{A7DD3D92-C1A7-4462-AE8C-BD8595838EE0}" destId="{9180DEBC-36BD-4519-9E2F-C3676333B098}" srcOrd="11" destOrd="0" presId="urn:microsoft.com/office/officeart/2005/8/layout/cycle8"/>
    <dgm:cxn modelId="{19BE1C65-FF20-4270-92F0-C8DE50343059}" type="presParOf" srcId="{A7DD3D92-C1A7-4462-AE8C-BD8595838EE0}" destId="{E710C4F5-C7ED-46B0-9E76-F21D91C21358}" srcOrd="12" destOrd="0" presId="urn:microsoft.com/office/officeart/2005/8/layout/cycle8"/>
    <dgm:cxn modelId="{1CC2E121-F7ED-437E-8179-589159F46014}" type="presParOf" srcId="{A7DD3D92-C1A7-4462-AE8C-BD8595838EE0}" destId="{EFD01CC5-D724-4D74-8F99-20C673AC43B4}" srcOrd="13" destOrd="0" presId="urn:microsoft.com/office/officeart/2005/8/layout/cycle8"/>
    <dgm:cxn modelId="{201D8892-B6F7-40D8-B807-C9F79C547AFD}" type="presParOf" srcId="{A7DD3D92-C1A7-4462-AE8C-BD8595838EE0}" destId="{086A8532-200B-4FEA-B2A3-4A7D25C9D60D}" srcOrd="14" destOrd="0" presId="urn:microsoft.com/office/officeart/2005/8/layout/cycle8"/>
    <dgm:cxn modelId="{B49F1B9E-237D-4BCD-B5F6-073A1C976197}" type="presParOf" srcId="{A7DD3D92-C1A7-4462-AE8C-BD8595838EE0}" destId="{70B5AFD4-CCEB-469A-8B47-6CA4FECD7F21}" srcOrd="15" destOrd="0" presId="urn:microsoft.com/office/officeart/2005/8/layout/cycle8"/>
    <dgm:cxn modelId="{F42C0C24-18E1-4595-B75E-F32E7C561291}" type="presParOf" srcId="{A7DD3D92-C1A7-4462-AE8C-BD8595838EE0}" destId="{7587CA05-5C11-4D3B-AF56-DE55EF515986}" srcOrd="16" destOrd="0" presId="urn:microsoft.com/office/officeart/2005/8/layout/cycle8"/>
    <dgm:cxn modelId="{209DBEE5-A18C-4100-8367-F96CA9C4C3FC}" type="presParOf" srcId="{A7DD3D92-C1A7-4462-AE8C-BD8595838EE0}" destId="{C9CB8F30-7533-433D-92B1-736AE198E93B}" srcOrd="17" destOrd="0" presId="urn:microsoft.com/office/officeart/2005/8/layout/cycle8"/>
    <dgm:cxn modelId="{06FF782C-F910-493B-9DC6-CD79EEBA8CBC}" type="presParOf" srcId="{A7DD3D92-C1A7-4462-AE8C-BD8595838EE0}" destId="{687A3ADE-20D9-4026-B31B-C71AF6D02199}" srcOrd="18" destOrd="0" presId="urn:microsoft.com/office/officeart/2005/8/layout/cycle8"/>
    <dgm:cxn modelId="{C00A20F7-13BA-4677-BB5E-129D1E444BEE}" type="presParOf" srcId="{A7DD3D92-C1A7-4462-AE8C-BD8595838EE0}" destId="{E6D5FE87-1AAA-4943-9A8F-AF161030D168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295DC3-E718-4635-879A-72A73C418CF5}">
      <dsp:nvSpPr>
        <dsp:cNvPr id="0" name=""/>
        <dsp:cNvSpPr/>
      </dsp:nvSpPr>
      <dsp:spPr>
        <a:xfrm rot="10800000">
          <a:off x="2790768" y="0"/>
          <a:ext cx="5417373" cy="1016000"/>
        </a:xfrm>
        <a:prstGeom prst="nonIsoscelesTrapezoid">
          <a:avLst>
            <a:gd name="adj1" fmla="val 0"/>
            <a:gd name="adj2" fmla="val 686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>
              <a:latin typeface="+mj-lt"/>
            </a:rPr>
            <a:t>Evaluated understanding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>
              <a:latin typeface="+mj-lt"/>
            </a:rPr>
            <a:t>Knowledge with </a:t>
          </a:r>
          <a:r>
            <a:rPr lang="en-AU" sz="1600" b="1" kern="1200" dirty="0">
              <a:latin typeface="+mj-lt"/>
            </a:rPr>
            <a:t>insight</a:t>
          </a:r>
        </a:p>
      </dsp:txBody>
      <dsp:txXfrm rot="10800000">
        <a:off x="3488460" y="0"/>
        <a:ext cx="4719681" cy="1016000"/>
      </dsp:txXfrm>
    </dsp:sp>
    <dsp:sp modelId="{F2D21093-1308-4404-8D58-C730579D0DD4}">
      <dsp:nvSpPr>
        <dsp:cNvPr id="0" name=""/>
        <dsp:cNvSpPr/>
      </dsp:nvSpPr>
      <dsp:spPr>
        <a:xfrm>
          <a:off x="2093076" y="0"/>
          <a:ext cx="1395384" cy="1016000"/>
        </a:xfrm>
        <a:prstGeom prst="trapezoid">
          <a:avLst>
            <a:gd name="adj" fmla="val 6867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>
              <a:solidFill>
                <a:schemeClr val="bg1"/>
              </a:solidFill>
              <a:latin typeface="+mj-lt"/>
            </a:rPr>
            <a:t>Wisdom</a:t>
          </a:r>
        </a:p>
      </dsp:txBody>
      <dsp:txXfrm>
        <a:off x="2093076" y="0"/>
        <a:ext cx="1395384" cy="1016000"/>
      </dsp:txXfrm>
    </dsp:sp>
    <dsp:sp modelId="{B9B96C73-9281-47BA-80CF-CFCDFD03D3E4}">
      <dsp:nvSpPr>
        <dsp:cNvPr id="0" name=""/>
        <dsp:cNvSpPr/>
      </dsp:nvSpPr>
      <dsp:spPr>
        <a:xfrm rot="10800000">
          <a:off x="3488460" y="1015999"/>
          <a:ext cx="4719681" cy="1016000"/>
        </a:xfrm>
        <a:prstGeom prst="nonIsoscelesTrapezoid">
          <a:avLst>
            <a:gd name="adj1" fmla="val 0"/>
            <a:gd name="adj2" fmla="val 686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6712"/>
              <a:satOff val="-12054"/>
              <a:lumOff val="1141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>
              <a:solidFill>
                <a:schemeClr val="tx1"/>
              </a:solidFill>
              <a:latin typeface="+mj-lt"/>
            </a:rPr>
            <a:t>Information in </a:t>
          </a:r>
          <a:r>
            <a:rPr lang="en-AU" sz="1600" b="1" kern="1200" dirty="0">
              <a:solidFill>
                <a:schemeClr val="tx1"/>
              </a:solidFill>
              <a:latin typeface="+mj-lt"/>
            </a:rPr>
            <a:t>context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>
              <a:solidFill>
                <a:schemeClr val="tx1"/>
              </a:solidFill>
              <a:latin typeface="+mj-lt"/>
            </a:rPr>
            <a:t>Understanding &amp; meaning</a:t>
          </a:r>
        </a:p>
      </dsp:txBody>
      <dsp:txXfrm rot="10800000">
        <a:off x="4186152" y="1015999"/>
        <a:ext cx="4021989" cy="1016000"/>
      </dsp:txXfrm>
    </dsp:sp>
    <dsp:sp modelId="{457F91BE-1C33-4FAB-9086-94ED3FD7DE43}">
      <dsp:nvSpPr>
        <dsp:cNvPr id="0" name=""/>
        <dsp:cNvSpPr/>
      </dsp:nvSpPr>
      <dsp:spPr>
        <a:xfrm>
          <a:off x="1395384" y="1015999"/>
          <a:ext cx="2790768" cy="1016000"/>
        </a:xfrm>
        <a:prstGeom prst="trapezoid">
          <a:avLst>
            <a:gd name="adj" fmla="val 68670"/>
          </a:avLst>
        </a:prstGeom>
        <a:gradFill rotWithShape="0">
          <a:gsLst>
            <a:gs pos="0">
              <a:schemeClr val="accent1">
                <a:shade val="80000"/>
                <a:hueOff val="6712"/>
                <a:satOff val="-12054"/>
                <a:lumOff val="1141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6712"/>
                <a:satOff val="-12054"/>
                <a:lumOff val="1141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6712"/>
                <a:satOff val="-12054"/>
                <a:lumOff val="114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>
              <a:solidFill>
                <a:schemeClr val="bg1"/>
              </a:solidFill>
              <a:latin typeface="+mj-lt"/>
            </a:rPr>
            <a:t>Knowledge</a:t>
          </a:r>
        </a:p>
      </dsp:txBody>
      <dsp:txXfrm>
        <a:off x="1883768" y="1015999"/>
        <a:ext cx="1813999" cy="1016000"/>
      </dsp:txXfrm>
    </dsp:sp>
    <dsp:sp modelId="{E485E0AE-D98F-4E68-9761-F247DD51F0CC}">
      <dsp:nvSpPr>
        <dsp:cNvPr id="0" name=""/>
        <dsp:cNvSpPr/>
      </dsp:nvSpPr>
      <dsp:spPr>
        <a:xfrm rot="10800000">
          <a:off x="4192165" y="2031999"/>
          <a:ext cx="4009963" cy="1016000"/>
        </a:xfrm>
        <a:prstGeom prst="nonIsoscelesTrapezoid">
          <a:avLst>
            <a:gd name="adj1" fmla="val 0"/>
            <a:gd name="adj2" fmla="val 686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13424"/>
              <a:satOff val="-24108"/>
              <a:lumOff val="228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>
              <a:solidFill>
                <a:schemeClr val="tx1"/>
              </a:solidFill>
              <a:latin typeface="+mj-lt"/>
            </a:rPr>
            <a:t>Data processed to be useful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>
              <a:solidFill>
                <a:schemeClr val="tx1"/>
              </a:solidFill>
              <a:latin typeface="+mj-lt"/>
            </a:rPr>
            <a:t>Data with </a:t>
          </a:r>
          <a:r>
            <a:rPr lang="en-AU" sz="1600" b="1" kern="1200" dirty="0">
              <a:solidFill>
                <a:schemeClr val="tx1"/>
              </a:solidFill>
              <a:latin typeface="+mj-lt"/>
            </a:rPr>
            <a:t>meaning</a:t>
          </a:r>
        </a:p>
      </dsp:txBody>
      <dsp:txXfrm rot="10800000">
        <a:off x="4886731" y="2031999"/>
        <a:ext cx="3314357" cy="1016000"/>
      </dsp:txXfrm>
    </dsp:sp>
    <dsp:sp modelId="{DECFDF97-380E-474B-94CF-2D179FF45447}">
      <dsp:nvSpPr>
        <dsp:cNvPr id="0" name=""/>
        <dsp:cNvSpPr/>
      </dsp:nvSpPr>
      <dsp:spPr>
        <a:xfrm>
          <a:off x="697692" y="2031999"/>
          <a:ext cx="4186152" cy="1016000"/>
        </a:xfrm>
        <a:prstGeom prst="trapezoid">
          <a:avLst>
            <a:gd name="adj" fmla="val 68670"/>
          </a:avLst>
        </a:prstGeom>
        <a:gradFill rotWithShape="0">
          <a:gsLst>
            <a:gs pos="0">
              <a:schemeClr val="accent1">
                <a:shade val="80000"/>
                <a:hueOff val="13424"/>
                <a:satOff val="-24108"/>
                <a:lumOff val="2283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3424"/>
                <a:satOff val="-24108"/>
                <a:lumOff val="2283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3424"/>
                <a:satOff val="-24108"/>
                <a:lumOff val="228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>
              <a:solidFill>
                <a:schemeClr val="bg1"/>
              </a:solidFill>
              <a:latin typeface="+mj-lt"/>
            </a:rPr>
            <a:t>Information</a:t>
          </a:r>
        </a:p>
      </dsp:txBody>
      <dsp:txXfrm>
        <a:off x="1430268" y="2031999"/>
        <a:ext cx="2720999" cy="1016000"/>
      </dsp:txXfrm>
    </dsp:sp>
    <dsp:sp modelId="{8C0722D6-0D40-4E7C-BD70-2EA3ECA80B0D}">
      <dsp:nvSpPr>
        <dsp:cNvPr id="0" name=""/>
        <dsp:cNvSpPr/>
      </dsp:nvSpPr>
      <dsp:spPr>
        <a:xfrm rot="10800000">
          <a:off x="4883844" y="3047999"/>
          <a:ext cx="3324297" cy="1016000"/>
        </a:xfrm>
        <a:prstGeom prst="nonIsoscelesTrapezoid">
          <a:avLst>
            <a:gd name="adj1" fmla="val 0"/>
            <a:gd name="adj2" fmla="val 686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0136"/>
              <a:satOff val="-36162"/>
              <a:lumOff val="3425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>
              <a:solidFill>
                <a:schemeClr val="tx1"/>
              </a:solidFill>
              <a:latin typeface="+mj-lt"/>
            </a:rPr>
            <a:t>Discrete facts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b="1" kern="1200" dirty="0">
              <a:solidFill>
                <a:schemeClr val="tx1"/>
              </a:solidFill>
              <a:latin typeface="+mj-lt"/>
            </a:rPr>
            <a:t>Raw</a:t>
          </a:r>
          <a:r>
            <a:rPr lang="en-AU" sz="1600" kern="1200" dirty="0">
              <a:solidFill>
                <a:schemeClr val="tx1"/>
              </a:solidFill>
              <a:latin typeface="+mj-lt"/>
            </a:rPr>
            <a:t> symbols</a:t>
          </a:r>
        </a:p>
      </dsp:txBody>
      <dsp:txXfrm rot="10800000">
        <a:off x="5581536" y="3047999"/>
        <a:ext cx="2626605" cy="1016000"/>
      </dsp:txXfrm>
    </dsp:sp>
    <dsp:sp modelId="{83B74600-2125-4184-8C97-D00C140FCC7F}">
      <dsp:nvSpPr>
        <dsp:cNvPr id="0" name=""/>
        <dsp:cNvSpPr/>
      </dsp:nvSpPr>
      <dsp:spPr>
        <a:xfrm>
          <a:off x="0" y="3047999"/>
          <a:ext cx="5581536" cy="1016000"/>
        </a:xfrm>
        <a:prstGeom prst="trapezoid">
          <a:avLst>
            <a:gd name="adj" fmla="val 68670"/>
          </a:avLst>
        </a:prstGeom>
        <a:gradFill rotWithShape="0">
          <a:gsLst>
            <a:gs pos="0">
              <a:schemeClr val="accent1">
                <a:shade val="80000"/>
                <a:hueOff val="20136"/>
                <a:satOff val="-36162"/>
                <a:lumOff val="3425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136"/>
                <a:satOff val="-36162"/>
                <a:lumOff val="3425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136"/>
                <a:satOff val="-36162"/>
                <a:lumOff val="342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b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000" kern="1200" dirty="0">
              <a:solidFill>
                <a:schemeClr val="bg1"/>
              </a:solidFill>
              <a:latin typeface="+mj-lt"/>
            </a:rPr>
            <a:t>Data</a:t>
          </a:r>
        </a:p>
      </dsp:txBody>
      <dsp:txXfrm>
        <a:off x="976768" y="3047999"/>
        <a:ext cx="3627998" cy="101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6A7D9-97BF-44FC-9EFB-D604DB930334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0DB16C-5104-4F7A-87EB-5851CAD8A49D}">
      <dsp:nvSpPr>
        <dsp:cNvPr id="0" name=""/>
        <dsp:cNvSpPr/>
      </dsp:nvSpPr>
      <dsp:spPr>
        <a:xfrm>
          <a:off x="564979" y="406400"/>
          <a:ext cx="7155928" cy="812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>
              <a:solidFill>
                <a:srgbClr val="FFFF99"/>
              </a:solidFill>
              <a:latin typeface="+mj-lt"/>
            </a:rPr>
            <a:t>Customer Information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>
              <a:latin typeface="+mj-lt"/>
            </a:rPr>
            <a:t>This is your revenue base – the information about current and future sales prospects</a:t>
          </a:r>
        </a:p>
      </dsp:txBody>
      <dsp:txXfrm>
        <a:off x="564979" y="406400"/>
        <a:ext cx="7155928" cy="812800"/>
      </dsp:txXfrm>
    </dsp:sp>
    <dsp:sp modelId="{328F7CDF-5100-40C4-90FB-1BAE3DE1CA3F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"/>
              </a:ext>
            </a:extLst>
          </a:blip>
          <a:srcRect/>
          <a:stretch>
            <a:fillRect l="-13780" r="394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4B4C6BA-4C8F-4838-8F04-14D2E6D6B424}">
      <dsp:nvSpPr>
        <dsp:cNvPr id="0" name=""/>
        <dsp:cNvSpPr/>
      </dsp:nvSpPr>
      <dsp:spPr>
        <a:xfrm>
          <a:off x="860432" y="1625599"/>
          <a:ext cx="6860475" cy="812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>
              <a:solidFill>
                <a:srgbClr val="FFFF99"/>
              </a:solidFill>
              <a:latin typeface="+mj-lt"/>
            </a:rPr>
            <a:t>Transactional Information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>
              <a:latin typeface="+mj-lt"/>
            </a:rPr>
            <a:t>This is the real-time picture of what your business is processing or achieving </a:t>
          </a:r>
        </a:p>
      </dsp:txBody>
      <dsp:txXfrm>
        <a:off x="860432" y="1625599"/>
        <a:ext cx="6860475" cy="812800"/>
      </dsp:txXfrm>
    </dsp:sp>
    <dsp:sp modelId="{A69D1DD9-E6C3-4478-9553-48219E7ADA4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blipFill dpi="0"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 l="-24410" r="-10236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5B49E0-9B66-4575-8357-312B342FC931}">
      <dsp:nvSpPr>
        <dsp:cNvPr id="0" name=""/>
        <dsp:cNvSpPr/>
      </dsp:nvSpPr>
      <dsp:spPr>
        <a:xfrm>
          <a:off x="564979" y="2844800"/>
          <a:ext cx="7155928" cy="8128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516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b="1" kern="1200" dirty="0">
              <a:solidFill>
                <a:srgbClr val="FFFF99"/>
              </a:solidFill>
              <a:latin typeface="+mj-lt"/>
            </a:rPr>
            <a:t>Historical Information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1600" kern="1200" dirty="0">
              <a:latin typeface="+mj-lt"/>
            </a:rPr>
            <a:t>Transactions from prior periods, used to derive trends and patterns that underpin future decisions</a:t>
          </a:r>
        </a:p>
      </dsp:txBody>
      <dsp:txXfrm>
        <a:off x="564979" y="2844800"/>
        <a:ext cx="7155928" cy="812800"/>
      </dsp:txXfrm>
    </dsp:sp>
    <dsp:sp modelId="{EEF63A4A-D694-4CC1-8FFD-8480FFBACDC0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blipFill dpi="0" rotWithShape="0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22638" t="2166" r="-43898" b="2166"/>
          </a:stretch>
        </a:blip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24D75FB-271F-4E0B-ACB9-FF8BD0ED393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77DB13-258D-4835-872C-B905BA1425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1C16BA2-88CB-45AC-91BC-A00B20F3A02C}" type="datetimeFigureOut">
              <a:rPr lang="en-AU" altLang="en-US"/>
              <a:pPr>
                <a:defRPr/>
              </a:pPr>
              <a:t>19/04/2020</a:t>
            </a:fld>
            <a:endParaRPr lang="en-AU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9559ADB-7E7A-4C4C-AABC-E9F2AEB295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7B5BBC-B81F-42B1-8BB1-E37CA41E11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9F98395-7327-445E-A499-0E62120B05B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39384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8C105-C017-4CCA-BC04-3834A9D7389A}" type="datetimeFigureOut">
              <a:rPr lang="en-AU" smtClean="0"/>
              <a:t>19/04/2020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19E74-ADBE-489D-9238-5729DD3AE4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700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* Limited exceptions apply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19E74-ADBE-489D-9238-5729DD3AE424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67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19E74-ADBE-489D-9238-5729DD3AE424}" type="slidenum">
              <a:rPr lang="en-AU" smtClean="0"/>
              <a:t>41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149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 don’t like this diagram, need to redraw it…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19E74-ADBE-489D-9238-5729DD3AE424}" type="slidenum">
              <a:rPr lang="en-AU" smtClean="0"/>
              <a:t>42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411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INT">
    <p:bg>
      <p:bgPr>
        <a:gradFill rotWithShape="0">
          <a:gsLst>
            <a:gs pos="0">
              <a:srgbClr val="FF9E1B"/>
            </a:gs>
            <a:gs pos="20000">
              <a:srgbClr val="E87722"/>
            </a:gs>
            <a:gs pos="39999">
              <a:srgbClr val="D14124"/>
            </a:gs>
            <a:gs pos="60001">
              <a:srgbClr val="D52B1E"/>
            </a:gs>
            <a:gs pos="80000">
              <a:srgbClr val="AB2328"/>
            </a:gs>
            <a:gs pos="100000">
              <a:srgbClr val="8A2A2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0ACCBDCE-A52B-4078-9923-EE0490E29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554038"/>
            <a:ext cx="23336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E4D7A70-25C0-4FE8-ABC3-E51732AC9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423025"/>
            <a:ext cx="11001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AU" altLang="en-US" sz="1400" b="1" noProof="0" dirty="0" err="1">
                <a:solidFill>
                  <a:schemeClr val="bg1"/>
                </a:solidFill>
              </a:rPr>
              <a:t>latrobe.edu.au</a:t>
            </a:r>
            <a:endParaRPr lang="en-AU" altLang="en-US" sz="1400" b="1" noProof="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EC85054-A590-470A-9172-2E06B25D8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5732463"/>
            <a:ext cx="13192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AU" altLang="en-US" sz="1000">
                <a:solidFill>
                  <a:srgbClr val="63513D"/>
                </a:solidFill>
              </a:rPr>
              <a:t>CRICOS Provider 00115M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D03D80C-3408-4D3D-B945-8A45C0D67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6483350"/>
            <a:ext cx="11811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AU" altLang="en-US" sz="900">
                <a:solidFill>
                  <a:schemeClr val="bg1"/>
                </a:solidFill>
              </a:rPr>
              <a:t>CRICOS Provider 00115M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961596" y="3463020"/>
            <a:ext cx="6182404" cy="2520950"/>
          </a:xfrm>
          <a:solidFill>
            <a:srgbClr val="D6D2C4"/>
          </a:solidFill>
          <a:ln>
            <a:noFill/>
          </a:ln>
        </p:spPr>
        <p:txBody>
          <a:bodyPr lIns="288000" tIns="288000" rIns="180000" bIns="180000"/>
          <a:lstStyle>
            <a:lvl1pPr mar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21453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solidFill>
          <a:srgbClr val="D6D2C4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DEE8B2B-273A-497B-B511-90E1D26D0936}"/>
              </a:ext>
            </a:extLst>
          </p:cNvPr>
          <p:cNvSpPr/>
          <p:nvPr/>
        </p:nvSpPr>
        <p:spPr>
          <a:xfrm>
            <a:off x="468313" y="0"/>
            <a:ext cx="2555875" cy="199866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AU" b="1">
                <a:latin typeface="Calibri" pitchFamily="34" charset="0"/>
                <a:cs typeface="Arial" pitchFamily="34" charset="0"/>
              </a:rPr>
              <a:t>Thank you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56A93B-1003-4FF2-A614-1F1515D1C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6423025"/>
            <a:ext cx="11001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AU" altLang="en-US" sz="1400" b="1">
                <a:solidFill>
                  <a:srgbClr val="63513D"/>
                </a:solidFill>
              </a:rPr>
              <a:t>latrobe.edu.au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A8E541-699B-4ABA-A4FF-6DF592DB49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6483350"/>
            <a:ext cx="11811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AU" altLang="en-US" sz="900">
                <a:solidFill>
                  <a:srgbClr val="63513D"/>
                </a:solidFill>
              </a:rPr>
              <a:t>CRICOS Provider 00115M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68313" y="2708920"/>
            <a:ext cx="8208962" cy="324098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8100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gradFill>
          <a:gsLst>
            <a:gs pos="40000">
              <a:schemeClr val="accent4"/>
            </a:gs>
            <a:gs pos="20000">
              <a:schemeClr val="accent5"/>
            </a:gs>
            <a:gs pos="0">
              <a:schemeClr val="accent6"/>
            </a:gs>
            <a:gs pos="80000">
              <a:schemeClr val="accent2"/>
            </a:gs>
            <a:gs pos="60000">
              <a:schemeClr val="accent3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9000"/>
          </a:blip>
          <a:stretch>
            <a:fillRect/>
          </a:stretch>
        </p:blipFill>
        <p:spPr>
          <a:xfrm rot="10800000">
            <a:off x="0" y="0"/>
            <a:ext cx="9144000" cy="6855858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23399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961596" y="3463020"/>
            <a:ext cx="6182404" cy="2520950"/>
          </a:xfrm>
          <a:solidFill>
            <a:srgbClr val="D6D2C4"/>
          </a:solidFill>
          <a:ln>
            <a:noFill/>
          </a:ln>
        </p:spPr>
        <p:txBody>
          <a:bodyPr lIns="288000" tIns="288000" rIns="180000" bIns="180000"/>
          <a:lstStyle>
            <a:lvl1pPr mar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3546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038"/>
            <a:ext cx="23399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95288" y="6423025"/>
            <a:ext cx="11001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AU" sz="1400" b="1">
                <a:solidFill>
                  <a:schemeClr val="bg1"/>
                </a:solidFill>
              </a:rPr>
              <a:t>latrobe.edu.au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596188" y="6483350"/>
            <a:ext cx="11811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AU" sz="900">
                <a:solidFill>
                  <a:schemeClr val="bg1"/>
                </a:solidFill>
              </a:rPr>
              <a:t>CRICOS Provider 00115M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961596" y="3463020"/>
            <a:ext cx="6182404" cy="2520950"/>
          </a:xfrm>
          <a:solidFill>
            <a:srgbClr val="D6D2C4"/>
          </a:solidFill>
          <a:ln>
            <a:noFill/>
          </a:ln>
        </p:spPr>
        <p:txBody>
          <a:bodyPr lIns="288000" tIns="288000" rIns="180000" bIns="180000"/>
          <a:lstStyle>
            <a:lvl1pPr mar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0891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431800"/>
            <a:ext cx="8208143" cy="8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624995"/>
            <a:ext cx="82081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13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624995"/>
            <a:ext cx="82081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3657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68313" y="1628775"/>
          <a:ext cx="8207376" cy="1808164"/>
        </p:xfrm>
        <a:graphic>
          <a:graphicData uri="http://schemas.openxmlformats.org/drawingml/2006/table">
            <a:tbl>
              <a:tblPr/>
              <a:tblGrid>
                <a:gridCol w="20518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18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18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18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73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Title</a:t>
                      </a:r>
                    </a:p>
                  </a:txBody>
                  <a:tcPr marL="71974" marR="71974" marT="72000" marB="72000" anchor="ctr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anchor="ctr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anchor="ctr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anchor="ctr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6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Text</a:t>
                      </a: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3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Text</a:t>
                      </a: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3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Text</a:t>
                      </a: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3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Text</a:t>
                      </a: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itle 9"/>
          <p:cNvSpPr>
            <a:spLocks noGrp="1" noChangeAspect="1"/>
          </p:cNvSpPr>
          <p:nvPr>
            <p:ph type="title"/>
          </p:nvPr>
        </p:nvSpPr>
        <p:spPr>
          <a:xfrm>
            <a:off x="468313" y="431800"/>
            <a:ext cx="8208144" cy="836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59770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43438" y="1628775"/>
            <a:ext cx="4032250" cy="467995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11863" y="2349500"/>
            <a:ext cx="1230312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/>
              <a:t>Image area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431800"/>
            <a:ext cx="8207375" cy="83696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624995"/>
            <a:ext cx="4031679" cy="468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045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31800"/>
            <a:ext cx="8208143" cy="836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3857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D6D2C4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350" y="1639888"/>
            <a:ext cx="288925" cy="1439862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68312" y="1639888"/>
            <a:ext cx="8208143" cy="144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AU" sz="2400" baseline="0" dirty="0" smtClean="0"/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 rot="10800000">
            <a:off x="0" y="0"/>
            <a:ext cx="9144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76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bg>
      <p:bgPr>
        <a:solidFill>
          <a:srgbClr val="D6D2C4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8313" y="0"/>
            <a:ext cx="2555875" cy="199866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400" b="0" i="1" dirty="0">
                <a:latin typeface="Calibri" pitchFamily="34" charset="0"/>
                <a:cs typeface="Arial" pitchFamily="34" charset="0"/>
              </a:rPr>
              <a:t>  Thank you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AU" sz="2400" b="0" dirty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468313" y="6421894"/>
            <a:ext cx="13121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r>
              <a:rPr lang="en-AU" sz="1400" b="1" dirty="0">
                <a:solidFill>
                  <a:srgbClr val="63513D"/>
                </a:solidFill>
              </a:rPr>
              <a:t>latrobe.edu.au</a:t>
            </a:r>
            <a:r>
              <a:rPr lang="en-AU" sz="1400" b="0" dirty="0">
                <a:solidFill>
                  <a:srgbClr val="63513D"/>
                </a:solidFill>
              </a:rPr>
              <a:t>/</a:t>
            </a:r>
            <a:r>
              <a:rPr lang="en-AU" sz="1400" b="0" dirty="0" err="1">
                <a:solidFill>
                  <a:srgbClr val="63513D"/>
                </a:solidFill>
              </a:rPr>
              <a:t>cs</a:t>
            </a:r>
            <a:endParaRPr lang="en-AU" sz="1400" b="0" dirty="0">
              <a:solidFill>
                <a:srgbClr val="63513D"/>
              </a:solidFill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596188" y="6483350"/>
            <a:ext cx="11811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AU" sz="900">
                <a:solidFill>
                  <a:srgbClr val="63513D"/>
                </a:solidFill>
              </a:rPr>
              <a:t>CRICOS Provider 00115M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68313" y="2708920"/>
            <a:ext cx="8208962" cy="3240980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 rot="10800000">
            <a:off x="0" y="0"/>
            <a:ext cx="9144000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3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DOM">
    <p:bg>
      <p:bgPr>
        <a:gradFill rotWithShape="0">
          <a:gsLst>
            <a:gs pos="0">
              <a:srgbClr val="FF9E1B"/>
            </a:gs>
            <a:gs pos="20000">
              <a:srgbClr val="E87722"/>
            </a:gs>
            <a:gs pos="39999">
              <a:srgbClr val="D14124"/>
            </a:gs>
            <a:gs pos="60001">
              <a:srgbClr val="D52B1E"/>
            </a:gs>
            <a:gs pos="80000">
              <a:srgbClr val="AB2328"/>
            </a:gs>
            <a:gs pos="100000">
              <a:srgbClr val="8A2A2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0D0F2FFF-5373-4542-A432-ED558C83E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233997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73AA58B-28A8-4DD6-BDD4-0171972C7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423025"/>
            <a:ext cx="11001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AU" altLang="en-US" sz="1400" b="1">
                <a:solidFill>
                  <a:schemeClr val="bg1"/>
                </a:solidFill>
              </a:rPr>
              <a:t>latrobe.edu.au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163F07-9DB6-4CFE-963A-3925FBF39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188" y="6483350"/>
            <a:ext cx="11811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AU" altLang="en-US" sz="900">
                <a:solidFill>
                  <a:schemeClr val="bg1"/>
                </a:solidFill>
              </a:rPr>
              <a:t>CRICOS Provider 00115M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961596" y="3463020"/>
            <a:ext cx="6182404" cy="2520950"/>
          </a:xfrm>
          <a:solidFill>
            <a:srgbClr val="D6D2C4"/>
          </a:solidFill>
          <a:ln>
            <a:noFill/>
          </a:ln>
        </p:spPr>
        <p:txBody>
          <a:bodyPr lIns="288000" tIns="288000" rIns="180000" bIns="180000"/>
          <a:lstStyle>
            <a:lvl1pPr marL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 b="1" baseline="0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58545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31999" y="6480000"/>
            <a:ext cx="7380361" cy="287338"/>
          </a:xfrm>
        </p:spPr>
        <p:txBody>
          <a:bodyPr anchor="ctr"/>
          <a:lstStyle>
            <a:lvl1pPr>
              <a:defRPr lang="en-AU" sz="1000" dirty="0" smtClean="0">
                <a:solidFill>
                  <a:schemeClr val="bg1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76905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31999" y="6480000"/>
            <a:ext cx="7380361" cy="287338"/>
          </a:xfrm>
        </p:spPr>
        <p:txBody>
          <a:bodyPr anchor="ctr"/>
          <a:lstStyle>
            <a:lvl1pPr>
              <a:defRPr lang="en-AU" sz="1000" dirty="0" smtClean="0">
                <a:solidFill>
                  <a:schemeClr val="bg1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9704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31999" y="6480000"/>
            <a:ext cx="7380361" cy="287338"/>
          </a:xfrm>
        </p:spPr>
        <p:txBody>
          <a:bodyPr anchor="ctr"/>
          <a:lstStyle>
            <a:lvl1pPr>
              <a:defRPr lang="en-AU" sz="1000" dirty="0" smtClean="0">
                <a:solidFill>
                  <a:schemeClr val="bg1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02648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31999" y="6480000"/>
            <a:ext cx="7380361" cy="287338"/>
          </a:xfrm>
        </p:spPr>
        <p:txBody>
          <a:bodyPr anchor="ctr"/>
          <a:lstStyle>
            <a:lvl1pPr>
              <a:defRPr lang="en-AU" sz="1000" dirty="0" smtClean="0">
                <a:solidFill>
                  <a:schemeClr val="bg1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9744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31999" y="6480000"/>
            <a:ext cx="7380361" cy="287338"/>
          </a:xfrm>
        </p:spPr>
        <p:txBody>
          <a:bodyPr anchor="ctr"/>
          <a:lstStyle>
            <a:lvl1pPr>
              <a:defRPr lang="en-AU" sz="1000" dirty="0" smtClean="0">
                <a:solidFill>
                  <a:schemeClr val="bg1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7939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31999" y="6480000"/>
            <a:ext cx="7380361" cy="287338"/>
          </a:xfrm>
        </p:spPr>
        <p:txBody>
          <a:bodyPr anchor="ctr"/>
          <a:lstStyle>
            <a:lvl1pPr>
              <a:defRPr lang="en-AU" sz="1000" dirty="0" smtClean="0">
                <a:solidFill>
                  <a:schemeClr val="bg1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09949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33922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3433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00" y="6480175"/>
            <a:ext cx="8280400" cy="36513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885113" y="6480175"/>
            <a:ext cx="863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7D9CB4FF-22B4-48E8-AE5B-926C790B8F92}" type="slidenum">
              <a:rPr lang="en-AU" sz="1000" smtClean="0">
                <a:solidFill>
                  <a:srgbClr val="7F7F7F"/>
                </a:solidFill>
                <a:latin typeface="Arial" pitchFamily="34" charset="0"/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AU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 bwMode="auto">
          <a:xfrm>
            <a:off x="395536" y="1772816"/>
            <a:ext cx="8351837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78692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70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425" y="1600200"/>
            <a:ext cx="8468047" cy="4525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/>
            </a:lvl1pPr>
            <a:lvl2pPr>
              <a:defRPr sz="2000"/>
            </a:lvl2pPr>
            <a:lvl3pPr marL="628650" indent="-238125">
              <a:defRPr sz="1800"/>
            </a:lvl3pPr>
            <a:lvl4pPr marL="990600" indent="-361950"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352425" y="404664"/>
            <a:ext cx="8468047" cy="72008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AU" sz="2400" baseline="0" dirty="0" smtClean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3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431800"/>
            <a:ext cx="8208143" cy="83696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624995"/>
            <a:ext cx="8208143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54722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31800"/>
            <a:ext cx="8208143" cy="836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624995"/>
            <a:ext cx="8208143" cy="45259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429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ACDF99E-DF17-49B1-B40E-F586C97BACE2}"/>
              </a:ext>
            </a:extLst>
          </p:cNvPr>
          <p:cNvGraphicFramePr>
            <a:graphicFrameLocks noGrp="1"/>
          </p:cNvGraphicFramePr>
          <p:nvPr/>
        </p:nvGraphicFramePr>
        <p:xfrm>
          <a:off x="468313" y="1628775"/>
          <a:ext cx="8207376" cy="1808164"/>
        </p:xfrm>
        <a:graphic>
          <a:graphicData uri="http://schemas.openxmlformats.org/drawingml/2006/table">
            <a:tbl>
              <a:tblPr/>
              <a:tblGrid>
                <a:gridCol w="20518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18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18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18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573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Title</a:t>
                      </a:r>
                    </a:p>
                  </a:txBody>
                  <a:tcPr marL="71974" marR="71974" marT="72000" marB="72000" anchor="ctr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anchor="ctr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anchor="ctr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anchor="ctr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6D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6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Text</a:t>
                      </a: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3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Text</a:t>
                      </a: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3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Text</a:t>
                      </a: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3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63513D"/>
                          </a:solidFill>
                          <a:effectLst/>
                          <a:latin typeface="Calibri" pitchFamily="34" charset="0"/>
                          <a:ea typeface="ＭＳ Ｐゴシック" charset="0"/>
                          <a:cs typeface="ＭＳ Ｐゴシック" charset="0"/>
                        </a:rPr>
                        <a:t>Click here to enter Text</a:t>
                      </a: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 charset="0"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63513D"/>
                        </a:solidFill>
                        <a:effectLst/>
                        <a:latin typeface="Calibri" pitchFamily="34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71974" marR="71974" marT="72000" marB="72000" horzOverflow="overflow">
                    <a:lnL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63513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Title 9"/>
          <p:cNvSpPr>
            <a:spLocks noGrp="1" noChangeAspect="1"/>
          </p:cNvSpPr>
          <p:nvPr>
            <p:ph type="title"/>
          </p:nvPr>
        </p:nvSpPr>
        <p:spPr>
          <a:xfrm>
            <a:off x="468313" y="431800"/>
            <a:ext cx="8208144" cy="836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8843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93823A-E5E9-467E-A451-6D836A54D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1628775"/>
            <a:ext cx="4032250" cy="4679950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16F229F-7A00-42DA-B9AD-A98E2136B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2349500"/>
            <a:ext cx="1230312" cy="3683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/>
              <a:t>Image area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431800"/>
            <a:ext cx="8207375" cy="83696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624995"/>
            <a:ext cx="4031679" cy="468373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539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31800"/>
            <a:ext cx="8208143" cy="8369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4182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D6D2C4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E2B804E-92F9-4E22-878D-2DD9A2F2D85D}"/>
              </a:ext>
            </a:extLst>
          </p:cNvPr>
          <p:cNvSpPr/>
          <p:nvPr/>
        </p:nvSpPr>
        <p:spPr>
          <a:xfrm>
            <a:off x="-6350" y="1639888"/>
            <a:ext cx="288925" cy="1439862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68312" y="1639888"/>
            <a:ext cx="8208143" cy="144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AU" sz="2400" baseline="0" dirty="0" smtClean="0"/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39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D7C70FF-5150-4A1E-A130-7E980D54379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3" y="431800"/>
            <a:ext cx="8207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dirty="0"/>
              <a:t>Click here to enter Heading text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3CB1A062-B93B-4E57-989F-9D9096D48C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073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here to enter Body text</a:t>
            </a:r>
          </a:p>
          <a:p>
            <a:pPr lvl="1"/>
            <a:r>
              <a:rPr lang="en-US" altLang="en-US" dirty="0"/>
              <a:t>Click here to enter Bullets level 1</a:t>
            </a:r>
          </a:p>
          <a:p>
            <a:pPr lvl="2"/>
            <a:r>
              <a:rPr lang="en-US" altLang="en-US" dirty="0"/>
              <a:t>Click here to enter Bullets level 2</a:t>
            </a:r>
          </a:p>
          <a:p>
            <a:pPr lvl="3"/>
            <a:r>
              <a:rPr lang="en-US" altLang="en-US" dirty="0"/>
              <a:t>Click here to enter Bullet level 3</a:t>
            </a:r>
          </a:p>
          <a:p>
            <a:pPr lvl="0"/>
            <a:r>
              <a:rPr lang="en-US" altLang="en-US" dirty="0"/>
              <a:t>Click here to enter Body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633128A-33B2-4239-9C7B-1F84657C030F}"/>
              </a:ext>
            </a:extLst>
          </p:cNvPr>
          <p:cNvSpPr/>
          <p:nvPr/>
        </p:nvSpPr>
        <p:spPr>
          <a:xfrm>
            <a:off x="468313" y="6480175"/>
            <a:ext cx="8207375" cy="46038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AU" sz="18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0C928696-4647-41FD-AF75-E9AB14ABECD4}"/>
              </a:ext>
            </a:extLst>
          </p:cNvPr>
          <p:cNvSpPr txBox="1">
            <a:spLocks/>
          </p:cNvSpPr>
          <p:nvPr/>
        </p:nvSpPr>
        <p:spPr>
          <a:xfrm>
            <a:off x="7885113" y="6480175"/>
            <a:ext cx="790575" cy="365125"/>
          </a:xfrm>
          <a:prstGeom prst="rect">
            <a:avLst/>
          </a:prstGeom>
        </p:spPr>
        <p:txBody>
          <a:bodyPr lIns="0" tIns="5400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BF39B6B3-0803-4572-BCA4-E3E271E7A72F}" type="slidenum">
              <a:rPr lang="en-AU" altLang="en-US" sz="1000" smtClean="0">
                <a:solidFill>
                  <a:srgbClr val="7F7F7F"/>
                </a:solidFill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AU" altLang="en-US" sz="1000" dirty="0">
              <a:solidFill>
                <a:srgbClr val="7F7F7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xmlns="" id="{D6390F3B-ACF4-4557-BD7D-416EF36C4187}"/>
              </a:ext>
            </a:extLst>
          </p:cNvPr>
          <p:cNvSpPr txBox="1">
            <a:spLocks/>
          </p:cNvSpPr>
          <p:nvPr/>
        </p:nvSpPr>
        <p:spPr>
          <a:xfrm>
            <a:off x="468313" y="6480175"/>
            <a:ext cx="7380287" cy="365125"/>
          </a:xfrm>
          <a:prstGeom prst="rect">
            <a:avLst/>
          </a:prstGeom>
        </p:spPr>
        <p:txBody>
          <a:bodyPr lIns="0" tIns="54000" rIns="0" bIns="0"/>
          <a:lstStyle>
            <a:lvl1pPr marL="342900" indent="-3429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defRPr lang="en-AU" sz="1000" kern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341313" indent="-341313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lang="en-US" kern="1200" dirty="0">
                <a:solidFill>
                  <a:srgbClr val="63513D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63600" indent="-32385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̶"/>
              <a:defRPr kern="1200">
                <a:solidFill>
                  <a:srgbClr val="63513D"/>
                </a:solidFill>
                <a:latin typeface="Arial"/>
                <a:ea typeface="Arial" charset="0"/>
                <a:cs typeface="Arial"/>
              </a:defRPr>
            </a:lvl3pPr>
            <a:lvl4pPr marL="1281113" indent="-4127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AB2328"/>
              </a:buClr>
              <a:buFont typeface="Courier New" pitchFamily="49" charset="0"/>
              <a:buChar char="o"/>
              <a:defRPr kern="1200">
                <a:solidFill>
                  <a:srgbClr val="63513D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defRPr/>
            </a:pPr>
            <a:r>
              <a:rPr lang="en-US" dirty="0">
                <a:latin typeface="Calibri" pitchFamily="34" charset="0"/>
              </a:rPr>
              <a:t>La Trobe University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58" r:id="rId3"/>
    <p:sldLayoutId id="2147484059" r:id="rId4"/>
    <p:sldLayoutId id="2147484060" r:id="rId5"/>
    <p:sldLayoutId id="2147484064" r:id="rId6"/>
    <p:sldLayoutId id="2147484065" r:id="rId7"/>
    <p:sldLayoutId id="2147484061" r:id="rId8"/>
    <p:sldLayoutId id="2147484066" r:id="rId9"/>
    <p:sldLayoutId id="2147484067" r:id="rId1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AB2328"/>
          </a:solidFill>
          <a:latin typeface="Calibri" pitchFamily="34" charset="0"/>
          <a:ea typeface="MS PGothic" pitchFamily="34" charset="-128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Calibri" pitchFamily="34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Calibri" pitchFamily="34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Calibri" pitchFamily="34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Calibri" pitchFamily="34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600"/>
        </a:spcBef>
        <a:spcAft>
          <a:spcPts val="600"/>
        </a:spcAft>
        <a:buClr>
          <a:schemeClr val="accent2"/>
        </a:buClr>
        <a:defRPr lang="en-US" sz="2400" kern="1200">
          <a:solidFill>
            <a:srgbClr val="63513D"/>
          </a:solidFill>
          <a:latin typeface="Calibri" pitchFamily="34" charset="0"/>
          <a:ea typeface="MS PGothic" pitchFamily="34" charset="-128"/>
          <a:cs typeface="Arial" pitchFamily="34" charset="0"/>
        </a:defRPr>
      </a:lvl1pPr>
      <a:lvl2pPr marL="285750" indent="-285750" algn="l" rtl="0" eaLnBrk="1" fontAlgn="base" hangingPunct="1">
        <a:spcBef>
          <a:spcPts val="600"/>
        </a:spcBef>
        <a:spcAft>
          <a:spcPts val="600"/>
        </a:spcAft>
        <a:buClr>
          <a:schemeClr val="accent2"/>
        </a:buClr>
        <a:buFont typeface="Wingdings" panose="05000000000000000000" pitchFamily="2" charset="2"/>
        <a:buChar char="§"/>
        <a:defRPr lang="en-US" sz="2000" kern="1200" dirty="0">
          <a:solidFill>
            <a:srgbClr val="63513D"/>
          </a:solidFill>
          <a:latin typeface="Calibri" pitchFamily="34" charset="0"/>
          <a:ea typeface="Arial" charset="0"/>
          <a:cs typeface="Arial" pitchFamily="34" charset="0"/>
        </a:defRPr>
      </a:lvl2pPr>
      <a:lvl3pPr marL="863600" indent="-323850" algn="l" rtl="0" eaLnBrk="1" fontAlgn="base" hangingPunct="1">
        <a:spcBef>
          <a:spcPts val="60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̶"/>
        <a:defRPr kern="1200">
          <a:solidFill>
            <a:srgbClr val="63513D"/>
          </a:solidFill>
          <a:latin typeface="Calibri" pitchFamily="34" charset="0"/>
          <a:ea typeface="Arial" charset="0"/>
          <a:cs typeface="Arial"/>
        </a:defRPr>
      </a:lvl3pPr>
      <a:lvl4pPr marL="1281113" indent="-412750" algn="l" rtl="0" eaLnBrk="1" fontAlgn="base" hangingPunct="1">
        <a:spcBef>
          <a:spcPts val="600"/>
        </a:spcBef>
        <a:spcAft>
          <a:spcPct val="0"/>
        </a:spcAft>
        <a:buClr>
          <a:srgbClr val="AB2328"/>
        </a:buClr>
        <a:buFont typeface="Courier New" panose="02070309020205020404" pitchFamily="49" charset="0"/>
        <a:buChar char="o"/>
        <a:defRPr sz="1600" kern="1200">
          <a:solidFill>
            <a:srgbClr val="63513D"/>
          </a:solidFill>
          <a:latin typeface="Calibri" pitchFamily="34" charset="0"/>
          <a:ea typeface="Arial" charset="0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431800"/>
            <a:ext cx="8207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here to enter Heading text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68313" y="1628775"/>
            <a:ext cx="82073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here to enter Body text</a:t>
            </a:r>
          </a:p>
          <a:p>
            <a:pPr lvl="1"/>
            <a:r>
              <a:rPr lang="en-US"/>
              <a:t>Click here to enter Bullets level 1</a:t>
            </a:r>
          </a:p>
          <a:p>
            <a:pPr lvl="2"/>
            <a:r>
              <a:rPr lang="en-US"/>
              <a:t>Click here to enter Bullets level 2</a:t>
            </a:r>
          </a:p>
          <a:p>
            <a:pPr lvl="3"/>
            <a:r>
              <a:rPr lang="en-US"/>
              <a:t>Click here to enter Bullet level 3</a:t>
            </a:r>
          </a:p>
          <a:p>
            <a:pPr lvl="0"/>
            <a:r>
              <a:rPr lang="en-US"/>
              <a:t>Click here to enter Body text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8313" y="6480175"/>
            <a:ext cx="8207375" cy="46038"/>
          </a:xfrm>
          <a:prstGeom prst="rect">
            <a:avLst/>
          </a:prstGeom>
          <a:gradFill flip="none" rotWithShape="1">
            <a:gsLst>
              <a:gs pos="20000">
                <a:schemeClr val="accent2"/>
              </a:gs>
              <a:gs pos="0">
                <a:schemeClr val="accent1"/>
              </a:gs>
              <a:gs pos="80000">
                <a:schemeClr val="accent5"/>
              </a:gs>
              <a:gs pos="60000">
                <a:schemeClr val="accent4"/>
              </a:gs>
              <a:gs pos="40000">
                <a:schemeClr val="accent3"/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7885113" y="6480175"/>
            <a:ext cx="790575" cy="365125"/>
          </a:xfrm>
          <a:prstGeom prst="rect">
            <a:avLst/>
          </a:prstGeom>
        </p:spPr>
        <p:txBody>
          <a:bodyPr lIns="0" tIns="54000" rIns="0" bIns="0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fld id="{C8ABB24C-0FAE-4C22-B548-C2B32756C53C}" type="slidenum">
              <a:rPr lang="en-AU" sz="1000" smtClean="0">
                <a:solidFill>
                  <a:srgbClr val="7F7F7F"/>
                </a:solidFill>
                <a:cs typeface="Arial" pitchFamily="34" charset="0"/>
              </a:rPr>
              <a:pPr algn="r" eaLnBrk="1" hangingPunct="1">
                <a:defRPr/>
              </a:pPr>
              <a:t>‹#›</a:t>
            </a:fld>
            <a:endParaRPr lang="en-AU" sz="1000" dirty="0">
              <a:solidFill>
                <a:srgbClr val="7F7F7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33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  <p:sldLayoutId id="2147484086" r:id="rId18"/>
    <p:sldLayoutId id="2147484087" r:id="rId19"/>
    <p:sldLayoutId id="2147484088" r:id="rId20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AB2328"/>
          </a:solidFill>
          <a:latin typeface="Calibri" pitchFamily="34" charset="0"/>
          <a:ea typeface="MS PGothic" pitchFamily="34" charset="-128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Calibri" pitchFamily="34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Calibri" pitchFamily="34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Calibri" pitchFamily="34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Calibri" pitchFamily="34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AB2328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ts val="600"/>
        </a:spcBef>
        <a:spcAft>
          <a:spcPts val="600"/>
        </a:spcAft>
        <a:buClr>
          <a:schemeClr val="accent2"/>
        </a:buClr>
        <a:defRPr lang="en-US" kern="1200">
          <a:solidFill>
            <a:srgbClr val="63513D"/>
          </a:solidFill>
          <a:latin typeface="Calibri" pitchFamily="34" charset="0"/>
          <a:ea typeface="MS PGothic" pitchFamily="34" charset="-128"/>
          <a:cs typeface="Arial" pitchFamily="34" charset="0"/>
        </a:defRPr>
      </a:lvl1pPr>
      <a:lvl2pPr marL="285750" indent="-285750" algn="l" rtl="0" eaLnBrk="1" fontAlgn="base" hangingPunct="1">
        <a:spcBef>
          <a:spcPts val="600"/>
        </a:spcBef>
        <a:spcAft>
          <a:spcPts val="600"/>
        </a:spcAft>
        <a:buClr>
          <a:schemeClr val="accent2"/>
        </a:buClr>
        <a:buFont typeface="Wingdings" pitchFamily="2" charset="2"/>
        <a:buChar char="§"/>
        <a:defRPr lang="en-US" kern="1200" dirty="0">
          <a:solidFill>
            <a:srgbClr val="63513D"/>
          </a:solidFill>
          <a:latin typeface="Calibri" pitchFamily="34" charset="0"/>
          <a:ea typeface="Arial" charset="0"/>
          <a:cs typeface="Arial" pitchFamily="34" charset="0"/>
        </a:defRPr>
      </a:lvl2pPr>
      <a:lvl3pPr marL="863600" indent="-323850" algn="l" rtl="0" eaLnBrk="1" fontAlgn="base" hangingPunct="1">
        <a:spcBef>
          <a:spcPts val="600"/>
        </a:spcBef>
        <a:spcAft>
          <a:spcPts val="600"/>
        </a:spcAft>
        <a:buClr>
          <a:schemeClr val="accent2"/>
        </a:buClr>
        <a:buFont typeface="Arial" pitchFamily="34" charset="0"/>
        <a:buChar char="̶"/>
        <a:defRPr kern="1200">
          <a:solidFill>
            <a:srgbClr val="63513D"/>
          </a:solidFill>
          <a:latin typeface="Calibri" pitchFamily="34" charset="0"/>
          <a:ea typeface="Arial" charset="0"/>
          <a:cs typeface="Arial"/>
        </a:defRPr>
      </a:lvl3pPr>
      <a:lvl4pPr marL="1281113" indent="-412750" algn="l" rtl="0" eaLnBrk="1" fontAlgn="base" hangingPunct="1">
        <a:spcBef>
          <a:spcPts val="600"/>
        </a:spcBef>
        <a:spcAft>
          <a:spcPct val="0"/>
        </a:spcAft>
        <a:buClr>
          <a:srgbClr val="AB2328"/>
        </a:buClr>
        <a:buFont typeface="Courier New" pitchFamily="49" charset="0"/>
        <a:buChar char="o"/>
        <a:defRPr kern="1200">
          <a:solidFill>
            <a:srgbClr val="63513D"/>
          </a:solidFill>
          <a:latin typeface="Calibri" pitchFamily="34" charset="0"/>
          <a:ea typeface="Arial" charset="0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aic.gov.au/privacy-law/privacy-act/australian-privacy-principles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7">
            <a:extLst>
              <a:ext uri="{FF2B5EF4-FFF2-40B4-BE49-F238E27FC236}">
                <a16:creationId xmlns:a16="http://schemas.microsoft.com/office/drawing/2014/main" xmlns="" id="{666B888A-DFD7-4ABC-8FD2-6CD113D38E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2275" y="3462338"/>
            <a:ext cx="6181725" cy="25209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dirty="0"/>
              <a:t>CSE1ICB – Introduction to Cybersecurity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b="0" dirty="0"/>
              <a:t>Lecture 5: Data Security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altLang="en-US" sz="1800" b="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800" b="0" dirty="0"/>
              <a:t>Dr Naveen Chilamkurti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altLang="en-US" sz="1800" b="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800" b="0" dirty="0"/>
              <a:t>Computer Science &amp; Information Technology</a:t>
            </a:r>
            <a:endParaRPr altLang="en-US" sz="1800" b="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800" b="0" dirty="0"/>
              <a:t>November </a:t>
            </a:r>
            <a:r>
              <a:rPr altLang="en-US" sz="1800" b="0" dirty="0"/>
              <a:t>201</a:t>
            </a:r>
            <a:r>
              <a:rPr lang="en-AU" altLang="en-US" sz="1800" b="0" dirty="0"/>
              <a:t>7</a:t>
            </a:r>
            <a:endParaRPr lang="en-AU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D050F-79CE-49FC-8BC8-1B2A4C0FF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So much for privacy!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39E215F-3305-4E3E-B23F-F2605DA11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C82266-2A6E-4C80-9179-535EA1D75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358774"/>
            <a:ext cx="7272808" cy="506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2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858C47-5BC6-4823-BB6A-A82E1DB1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much data?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E13480-83AD-4E89-8362-CC6216197E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CB022E-0CCB-4670-BFC8-36F3403DD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3624"/>
            <a:ext cx="6976768" cy="523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7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1521" y="836712"/>
            <a:ext cx="8367464" cy="4001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defRPr lang="en-US" kern="1200">
                <a:solidFill>
                  <a:srgbClr val="63513D"/>
                </a:solidFill>
                <a:latin typeface="Calibri" pitchFamily="34" charset="0"/>
                <a:ea typeface="MS PGothic" pitchFamily="34" charset="-128"/>
                <a:cs typeface="Arial" pitchFamily="34" charset="0"/>
              </a:defRPr>
            </a:lvl1pPr>
            <a:lvl2pPr marL="285750" indent="-285750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lang="en-US" kern="1200" dirty="0">
                <a:solidFill>
                  <a:srgbClr val="63513D"/>
                </a:solidFill>
                <a:latin typeface="Calibri" pitchFamily="34" charset="0"/>
                <a:ea typeface="Arial" charset="0"/>
                <a:cs typeface="Arial" pitchFamily="34" charset="0"/>
              </a:defRPr>
            </a:lvl2pPr>
            <a:lvl3pPr marL="863600" indent="-323850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̶"/>
              <a:defRPr kern="1200">
                <a:solidFill>
                  <a:srgbClr val="63513D"/>
                </a:solidFill>
                <a:latin typeface="Calibri" pitchFamily="34" charset="0"/>
                <a:ea typeface="Arial" charset="0"/>
                <a:cs typeface="Arial"/>
              </a:defRPr>
            </a:lvl3pPr>
            <a:lvl4pPr marL="1281113" indent="-4127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B2328"/>
              </a:buClr>
              <a:buFont typeface="Courier New" pitchFamily="49" charset="0"/>
              <a:buChar char="o"/>
              <a:defRPr kern="1200">
                <a:solidFill>
                  <a:srgbClr val="63513D"/>
                </a:solidFill>
                <a:latin typeface="Calibri" pitchFamily="34" charset="0"/>
                <a:ea typeface="Arial" charset="0"/>
                <a:cs typeface="Arial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Big Data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513D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B2328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3513D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971600" y="1413824"/>
            <a:ext cx="6788900" cy="226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defRPr lang="en-US" kern="1200">
                <a:solidFill>
                  <a:srgbClr val="63513D"/>
                </a:solidFill>
                <a:latin typeface="Calibri" pitchFamily="34" charset="0"/>
                <a:ea typeface="MS PGothic" pitchFamily="34" charset="-128"/>
                <a:cs typeface="Arial" pitchFamily="34" charset="0"/>
              </a:defRPr>
            </a:lvl1pPr>
            <a:lvl2pPr marL="285750" indent="-285750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itchFamily="2" charset="2"/>
              <a:buChar char="§"/>
              <a:defRPr lang="en-US" kern="1200" dirty="0">
                <a:solidFill>
                  <a:srgbClr val="63513D"/>
                </a:solidFill>
                <a:latin typeface="Calibri" pitchFamily="34" charset="0"/>
                <a:ea typeface="Arial" charset="0"/>
                <a:cs typeface="Arial" pitchFamily="34" charset="0"/>
              </a:defRPr>
            </a:lvl2pPr>
            <a:lvl3pPr marL="863600" indent="-323850" algn="l" rtl="0" eaLnBrk="1" fontAlgn="base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̶"/>
              <a:defRPr kern="1200">
                <a:solidFill>
                  <a:srgbClr val="63513D"/>
                </a:solidFill>
                <a:latin typeface="Calibri" pitchFamily="34" charset="0"/>
                <a:ea typeface="Arial" charset="0"/>
                <a:cs typeface="Arial"/>
              </a:defRPr>
            </a:lvl3pPr>
            <a:lvl4pPr marL="1281113" indent="-4127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AB2328"/>
              </a:buClr>
              <a:buFont typeface="Courier New" pitchFamily="49" charset="0"/>
              <a:buChar char="o"/>
              <a:defRPr kern="1200">
                <a:solidFill>
                  <a:srgbClr val="63513D"/>
                </a:solidFill>
                <a:latin typeface="Calibri" pitchFamily="34" charset="0"/>
                <a:ea typeface="Arial" charset="0"/>
                <a:cs typeface="Arial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B2328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Everyday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, 2.5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9E1B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quintillion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bytes of data are created and 90% of the data in the world today was created within the past two years”.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B2328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513D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pitchFamily="34" charset="0"/>
              </a:rPr>
              <a:t>BM Corporation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AB2328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3513D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4056" y="5085200"/>
            <a:ext cx="3383675" cy="1251685"/>
          </a:xfrm>
          <a:prstGeom prst="rect">
            <a:avLst/>
          </a:prstGeom>
          <a:ln>
            <a:solidFill>
              <a:srgbClr val="00009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= quadrillion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petabytes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18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A790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quintillion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A7901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exabytes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21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= sextillion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zettabytes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A2A2B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/>
              <a:ea typeface="MS PGothic" pitchFamily="34" charset="-128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800083" y="3284984"/>
            <a:ext cx="7131934" cy="22672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“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Worldwide information is more than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doubling every two years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, with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1.8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zettabytes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or 1.8 trillion gigabytes projected to be created and replicated this year alone”.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8A2A2B"/>
              </a:buClr>
              <a:buSzPct val="75000"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MS PGothic" pitchFamily="34" charset="-128"/>
                <a:cs typeface="Calibri"/>
              </a:rPr>
              <a:t>ZDNet news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8A2A2B"/>
              </a:buClr>
              <a:buSzPct val="75000"/>
              <a:buFont typeface="Wingdings" pitchFamily="2" charset="2"/>
              <a:buChar char="n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Times New Roman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3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fographic_1080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316"/>
            <a:ext cx="8997056" cy="61950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30" y="6381328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archive.tiecon.org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/content/big-data-landscape-why-should-you-care</a:t>
            </a:r>
          </a:p>
        </p:txBody>
      </p:sp>
    </p:spTree>
    <p:extLst>
      <p:ext uri="{BB962C8B-B14F-4D97-AF65-F5344CB8AC3E}">
        <p14:creationId xmlns:p14="http://schemas.microsoft.com/office/powerpoint/2010/main" val="329370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Role of information in business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/>
              <a:t>Data and information play a critical part in every business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9299FA97-007A-4415-A8FE-E5582DA2DB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534585"/>
              </p:ext>
            </p:extLst>
          </p:nvPr>
        </p:nvGraphicFramePr>
        <p:xfrm>
          <a:off x="899591" y="2090881"/>
          <a:ext cx="777609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11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information in business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Some business information assets are created specifically to support or identify the business</a:t>
            </a:r>
          </a:p>
          <a:p>
            <a:pPr lvl="1"/>
            <a:r>
              <a:rPr lang="en-US" b="1" dirty="0"/>
              <a:t>Image and branding </a:t>
            </a:r>
            <a:r>
              <a:rPr lang="en-US" dirty="0"/>
              <a:t>– uniquely identifying a business or entity and providing an instant emotional link for customers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53F843E-6834-41E3-B1BD-E0F5DC7EA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4919920"/>
              </p:ext>
            </p:extLst>
          </p:nvPr>
        </p:nvGraphicFramePr>
        <p:xfrm>
          <a:off x="755575" y="3243580"/>
          <a:ext cx="7920110" cy="146304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944217">
                  <a:extLst>
                    <a:ext uri="{9D8B030D-6E8A-4147-A177-3AD203B41FA5}">
                      <a16:colId xmlns:a16="http://schemas.microsoft.com/office/drawing/2014/main" xmlns="" val="2987789001"/>
                    </a:ext>
                  </a:extLst>
                </a:gridCol>
                <a:gridCol w="5975893">
                  <a:extLst>
                    <a:ext uri="{9D8B030D-6E8A-4147-A177-3AD203B41FA5}">
                      <a16:colId xmlns:a16="http://schemas.microsoft.com/office/drawing/2014/main" xmlns="" val="12975443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+mj-lt"/>
                        </a:rPr>
                        <a:t>Trademark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>
                          <a:latin typeface="+mj-lt"/>
                        </a:rPr>
                        <a:t>A </a:t>
                      </a:r>
                      <a:r>
                        <a:rPr lang="en-AU" sz="1600" b="1" dirty="0">
                          <a:latin typeface="+mj-lt"/>
                        </a:rPr>
                        <a:t>recognisable</a:t>
                      </a:r>
                      <a:r>
                        <a:rPr lang="en-AU" sz="1600" dirty="0">
                          <a:latin typeface="+mj-lt"/>
                        </a:rPr>
                        <a:t> sign, design or expression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1" dirty="0">
                          <a:latin typeface="+mj-lt"/>
                        </a:rPr>
                        <a:t>Identifies</a:t>
                      </a:r>
                      <a:r>
                        <a:rPr lang="en-AU" sz="1600" dirty="0">
                          <a:latin typeface="+mj-lt"/>
                        </a:rPr>
                        <a:t> and </a:t>
                      </a:r>
                      <a:r>
                        <a:rPr lang="en-AU" sz="1600" b="1" dirty="0">
                          <a:latin typeface="+mj-lt"/>
                        </a:rPr>
                        <a:t>distinguishes</a:t>
                      </a:r>
                      <a:r>
                        <a:rPr lang="en-AU" sz="1600" dirty="0">
                          <a:latin typeface="+mj-lt"/>
                        </a:rPr>
                        <a:t> products or services of a particular source from another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>
                          <a:latin typeface="+mj-lt"/>
                        </a:rPr>
                        <a:t>In most jurisdictions a trademark must be </a:t>
                      </a:r>
                      <a:r>
                        <a:rPr lang="en-AU" sz="1600" b="1" dirty="0">
                          <a:latin typeface="+mj-lt"/>
                        </a:rPr>
                        <a:t>registered</a:t>
                      </a:r>
                      <a:r>
                        <a:rPr lang="en-AU" sz="1600" dirty="0">
                          <a:latin typeface="+mj-lt"/>
                        </a:rPr>
                        <a:t> with a local intellectual property body</a:t>
                      </a:r>
                      <a:endParaRPr lang="en-AU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01082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4C276F-2A80-4675-B60B-25B0C8197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15" y="4869159"/>
            <a:ext cx="2329841" cy="1539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CA324F-EACA-4A85-AF18-FC0877A58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70401"/>
            <a:ext cx="2639428" cy="918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90EC4D-8CCF-4020-8966-C078B05A29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42" y="4928543"/>
            <a:ext cx="1159316" cy="14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7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BDCE52-7940-4AE1-AF42-AA2958C37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information in business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98CD5B-07A6-4AD2-BB9F-2A5C052ED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b="1" dirty="0"/>
              <a:t>Intellectual property </a:t>
            </a:r>
            <a:r>
              <a:rPr lang="en-US" dirty="0"/>
              <a:t>– ideas, inventions or formulas that allow a business to generate revenue</a:t>
            </a:r>
          </a:p>
          <a:p>
            <a:endParaRPr lang="en-A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8EA8E60-8DB6-4B07-A88F-06D6390CA2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599365"/>
              </p:ext>
            </p:extLst>
          </p:nvPr>
        </p:nvGraphicFramePr>
        <p:xfrm>
          <a:off x="756346" y="2420888"/>
          <a:ext cx="7920110" cy="373380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943446">
                  <a:extLst>
                    <a:ext uri="{9D8B030D-6E8A-4147-A177-3AD203B41FA5}">
                      <a16:colId xmlns:a16="http://schemas.microsoft.com/office/drawing/2014/main" xmlns="" val="3468976867"/>
                    </a:ext>
                  </a:extLst>
                </a:gridCol>
                <a:gridCol w="5976664">
                  <a:extLst>
                    <a:ext uri="{9D8B030D-6E8A-4147-A177-3AD203B41FA5}">
                      <a16:colId xmlns:a16="http://schemas.microsoft.com/office/drawing/2014/main" xmlns="" val="2631123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+mj-lt"/>
                        </a:rPr>
                        <a:t>Trade secret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dirty="0">
                          <a:latin typeface="+mj-lt"/>
                        </a:rPr>
                        <a:t>A </a:t>
                      </a:r>
                      <a:r>
                        <a:rPr lang="en-AU" sz="1600" b="1" dirty="0">
                          <a:latin typeface="+mj-lt"/>
                        </a:rPr>
                        <a:t>formula, practice </a:t>
                      </a:r>
                      <a:r>
                        <a:rPr lang="en-AU" sz="1600" b="0" dirty="0">
                          <a:latin typeface="+mj-lt"/>
                        </a:rPr>
                        <a:t>or </a:t>
                      </a:r>
                      <a:r>
                        <a:rPr lang="en-AU" sz="1600" b="1" dirty="0">
                          <a:latin typeface="+mj-lt"/>
                        </a:rPr>
                        <a:t>process </a:t>
                      </a:r>
                      <a:r>
                        <a:rPr lang="en-AU" sz="1600" b="0" dirty="0">
                          <a:latin typeface="+mj-lt"/>
                        </a:rPr>
                        <a:t>used by a business for their economic advantage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0" dirty="0">
                          <a:latin typeface="+mj-lt"/>
                        </a:rPr>
                        <a:t>Not generally known or discoverable by others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1" dirty="0">
                          <a:latin typeface="+mj-lt"/>
                        </a:rPr>
                        <a:t>Not registered</a:t>
                      </a:r>
                      <a:r>
                        <a:rPr lang="en-AU" sz="1600" b="0" dirty="0">
                          <a:latin typeface="+mj-lt"/>
                        </a:rPr>
                        <a:t>, must be protected by the owners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0" dirty="0">
                          <a:latin typeface="+mj-lt"/>
                        </a:rPr>
                        <a:t>Often the target of </a:t>
                      </a:r>
                      <a:r>
                        <a:rPr lang="en-AU" sz="1600" b="1" dirty="0">
                          <a:latin typeface="+mj-lt"/>
                        </a:rPr>
                        <a:t>industrial espionage</a:t>
                      </a:r>
                      <a:endParaRPr lang="en-AU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164329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+mj-lt"/>
                        </a:rPr>
                        <a:t>Patent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0" dirty="0">
                          <a:latin typeface="+mj-lt"/>
                        </a:rPr>
                        <a:t>Rights assigned by a </a:t>
                      </a:r>
                      <a:r>
                        <a:rPr lang="en-AU" sz="1600" b="1" dirty="0">
                          <a:latin typeface="+mj-lt"/>
                        </a:rPr>
                        <a:t>government department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0" dirty="0">
                          <a:latin typeface="+mj-lt"/>
                        </a:rPr>
                        <a:t>Allows an </a:t>
                      </a:r>
                      <a:r>
                        <a:rPr lang="en-AU" sz="1600" b="1" dirty="0">
                          <a:latin typeface="+mj-lt"/>
                        </a:rPr>
                        <a:t>inventor</a:t>
                      </a:r>
                      <a:r>
                        <a:rPr lang="en-AU" sz="1600" b="0" dirty="0">
                          <a:latin typeface="+mj-lt"/>
                        </a:rPr>
                        <a:t> to exclusively benefit from an </a:t>
                      </a:r>
                      <a:r>
                        <a:rPr lang="en-AU" sz="1600" b="1" dirty="0">
                          <a:latin typeface="+mj-lt"/>
                        </a:rPr>
                        <a:t>invention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0" dirty="0">
                          <a:latin typeface="+mj-lt"/>
                        </a:rPr>
                        <a:t>Patent must be </a:t>
                      </a:r>
                      <a:r>
                        <a:rPr lang="en-AU" sz="1600" b="1" dirty="0">
                          <a:latin typeface="+mj-lt"/>
                        </a:rPr>
                        <a:t>registered</a:t>
                      </a:r>
                      <a:r>
                        <a:rPr lang="en-AU" sz="1600" b="0" dirty="0">
                          <a:latin typeface="+mj-lt"/>
                        </a:rPr>
                        <a:t> and made </a:t>
                      </a:r>
                      <a:r>
                        <a:rPr lang="en-AU" sz="1600" b="1" dirty="0">
                          <a:latin typeface="+mj-lt"/>
                        </a:rPr>
                        <a:t>public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306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+mj-lt"/>
                        </a:rPr>
                        <a:t>Copyright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0" dirty="0">
                          <a:latin typeface="+mj-lt"/>
                        </a:rPr>
                        <a:t>Legal right of the creator of a </a:t>
                      </a:r>
                      <a:r>
                        <a:rPr lang="en-AU" sz="1600" b="1" dirty="0">
                          <a:latin typeface="+mj-lt"/>
                        </a:rPr>
                        <a:t>creative work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0" dirty="0">
                          <a:latin typeface="+mj-lt"/>
                        </a:rPr>
                        <a:t>Allows </a:t>
                      </a:r>
                      <a:r>
                        <a:rPr lang="en-AU" sz="1600" b="1" dirty="0">
                          <a:latin typeface="+mj-lt"/>
                        </a:rPr>
                        <a:t>exclusive use </a:t>
                      </a:r>
                      <a:r>
                        <a:rPr lang="en-AU" sz="1600" b="0" dirty="0">
                          <a:latin typeface="+mj-lt"/>
                        </a:rPr>
                        <a:t>for a </a:t>
                      </a:r>
                      <a:r>
                        <a:rPr lang="en-AU" sz="1600" b="1" dirty="0">
                          <a:latin typeface="+mj-lt"/>
                        </a:rPr>
                        <a:t>limited time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AU" sz="1600" b="0" dirty="0">
                          <a:latin typeface="+mj-lt"/>
                        </a:rPr>
                        <a:t>May apply </a:t>
                      </a:r>
                      <a:r>
                        <a:rPr lang="en-AU" sz="1600" b="1" dirty="0">
                          <a:latin typeface="+mj-lt"/>
                        </a:rPr>
                        <a:t>automatically</a:t>
                      </a:r>
                      <a:r>
                        <a:rPr lang="en-AU" sz="1600" b="0" dirty="0">
                          <a:latin typeface="+mj-lt"/>
                        </a:rPr>
                        <a:t> on creation, but may require registration in some jurisdictions</a:t>
                      </a:r>
                      <a:endParaRPr lang="en-AU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0985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95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importance of trust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Consumer confidence underpins the economy</a:t>
            </a:r>
          </a:p>
          <a:p>
            <a:pPr lvl="2"/>
            <a:r>
              <a:rPr lang="en-US" dirty="0"/>
              <a:t>Share prices and indices reflect the ‘strength’ of a marketplace</a:t>
            </a:r>
          </a:p>
          <a:p>
            <a:pPr lvl="2"/>
            <a:r>
              <a:rPr lang="en-US" dirty="0"/>
              <a:t>Prices fluctuate if investors’ confidence in the company wavers…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Business and government are custodians of large data sets</a:t>
            </a:r>
          </a:p>
          <a:p>
            <a:pPr lvl="2"/>
            <a:r>
              <a:rPr lang="en-US" dirty="0"/>
              <a:t>Governments generally hold rich data sets about all citizens</a:t>
            </a:r>
          </a:p>
          <a:p>
            <a:pPr lvl="2"/>
            <a:r>
              <a:rPr lang="en-US" dirty="0"/>
              <a:t>Traditional large enterprises like banks and insurance companies</a:t>
            </a:r>
          </a:p>
          <a:p>
            <a:pPr lvl="2"/>
            <a:r>
              <a:rPr lang="en-US" dirty="0"/>
              <a:t>Recent information-based businesses like social media platforms…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With great power comes great responsibility</a:t>
            </a:r>
            <a:r>
              <a:rPr lang="mr-IN" dirty="0"/>
              <a:t>…</a:t>
            </a:r>
            <a:endParaRPr lang="en-AU" dirty="0"/>
          </a:p>
          <a:p>
            <a:pPr lvl="2"/>
            <a:r>
              <a:rPr lang="en-AU" dirty="0"/>
              <a:t>Loss of these data can seriously affect consumers’ trust in a 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7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betrayal of trust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Concentration of information creates a compelling attack surface</a:t>
            </a:r>
          </a:p>
          <a:p>
            <a:pPr lvl="2"/>
            <a:r>
              <a:rPr lang="en-US" dirty="0"/>
              <a:t>This is known as an “aggregation threat”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Cloud computing brings this into sharp focus</a:t>
            </a:r>
          </a:p>
          <a:p>
            <a:pPr lvl="2"/>
            <a:r>
              <a:rPr lang="en-US" dirty="0"/>
              <a:t>Many companies use a small number of cloud providers</a:t>
            </a:r>
          </a:p>
          <a:p>
            <a:pPr lvl="2"/>
            <a:r>
              <a:rPr lang="en-US" dirty="0"/>
              <a:t>Many tenants = lots of data to be compromised</a:t>
            </a:r>
          </a:p>
          <a:p>
            <a:pPr lvl="2"/>
            <a:r>
              <a:rPr lang="en-US" dirty="0"/>
              <a:t>Remoteness and abstraction may mean loss of control by the data owner</a:t>
            </a:r>
            <a:r>
              <a:rPr lang="mr-IN" dirty="0"/>
              <a:t>…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Adequate protection of these data is:</a:t>
            </a:r>
          </a:p>
          <a:p>
            <a:pPr lvl="2"/>
            <a:r>
              <a:rPr lang="en-US" dirty="0"/>
              <a:t>An assumed right by these companies’ customers and the general public</a:t>
            </a:r>
          </a:p>
          <a:p>
            <a:pPr lvl="2"/>
            <a:r>
              <a:rPr lang="en-US" dirty="0"/>
              <a:t>A legal right in many jurisdictions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154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287892-A123-49DF-A9CF-1D60E1A58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study: Facebook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8A3294-3DEA-4A22-A97C-0531918A8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AU" i="1" dirty="0"/>
              <a:t>In March 2018, it was revealed that Facebook allowed the firm Cambridge Analytica access to the profiles of 50M users without their express consent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FE6B6F-F978-43D5-84D1-9A1AF67AD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2465184"/>
            <a:ext cx="7557025" cy="37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93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5683672-1D26-47CD-81B9-3B6986562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The nature of data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E0C89E-EE8B-433C-A2AA-EC311C5D0C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Data is the </a:t>
            </a:r>
            <a:r>
              <a:rPr lang="en-AU" b="1" dirty="0"/>
              <a:t>digital representation </a:t>
            </a:r>
            <a:r>
              <a:rPr lang="en-AU" dirty="0"/>
              <a:t>of raw information</a:t>
            </a:r>
          </a:p>
          <a:p>
            <a:pPr lvl="2"/>
            <a:r>
              <a:rPr lang="en-AU" dirty="0"/>
              <a:t>Created using information technology</a:t>
            </a:r>
          </a:p>
          <a:p>
            <a:pPr lvl="2"/>
            <a:r>
              <a:rPr lang="en-AU" dirty="0"/>
              <a:t>Consumed by information technology</a:t>
            </a:r>
          </a:p>
          <a:p>
            <a:pPr>
              <a:buFont typeface="Arial" charset="0"/>
              <a:buChar char="•"/>
            </a:pP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899ECA5-EFDF-4DC7-BCE9-F841FD7C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17" y="3440715"/>
            <a:ext cx="8201370" cy="265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5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B1CB4-6C31-4434-87AA-74B9AB51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study: Facebook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937F3C-581C-4059-BF3A-26264E60A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So </a:t>
            </a:r>
            <a:r>
              <a:rPr lang="en-AU" i="1" dirty="0"/>
              <a:t>we know </a:t>
            </a:r>
            <a:r>
              <a:rPr lang="en-AU" dirty="0"/>
              <a:t>that Facebook is primarily a data brokerage…</a:t>
            </a:r>
          </a:p>
          <a:p>
            <a:pPr lvl="2"/>
            <a:r>
              <a:rPr lang="en-AU" dirty="0"/>
              <a:t>It maintains extensive data sets on an estimated 2.2 BILLION people </a:t>
            </a:r>
          </a:p>
          <a:p>
            <a:pPr lvl="2"/>
            <a:r>
              <a:rPr lang="en-AU" dirty="0"/>
              <a:t>That’s around 30% of the world’s population…!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Weak privacy constraints in the terms of service</a:t>
            </a:r>
          </a:p>
          <a:p>
            <a:pPr lvl="2"/>
            <a:r>
              <a:rPr lang="en-AU" dirty="0"/>
              <a:t>Allowed information of all friends’ of consenting users to be gathered</a:t>
            </a:r>
          </a:p>
          <a:p>
            <a:pPr lvl="2"/>
            <a:r>
              <a:rPr lang="en-AU" dirty="0"/>
              <a:t>Has been internally flagged by Facebook for investigation since 2015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Revelation has caused a massive “delete Facebook” movement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Facebook shares have tumbled</a:t>
            </a:r>
          </a:p>
          <a:p>
            <a:pPr lvl="2"/>
            <a:r>
              <a:rPr lang="en-AU" dirty="0"/>
              <a:t>Lost 7% value in one day, wiping </a:t>
            </a:r>
            <a:br>
              <a:rPr lang="en-AU" dirty="0"/>
            </a:br>
            <a:r>
              <a:rPr lang="en-AU" dirty="0"/>
              <a:t>$36 Billion from the stock price…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EDE31F-3208-4EFD-A261-C535220E7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844775"/>
            <a:ext cx="1814711" cy="151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00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regulation of data in Australia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</a:t>
            </a:r>
            <a:r>
              <a:rPr lang="en-US" b="1" dirty="0"/>
              <a:t>Privacy Act (1988) </a:t>
            </a:r>
            <a:r>
              <a:rPr lang="en-US" dirty="0"/>
              <a:t>contains the </a:t>
            </a:r>
            <a:r>
              <a:rPr lang="en-US" b="1" dirty="0"/>
              <a:t>Australian Privacy Principles</a:t>
            </a:r>
            <a:r>
              <a:rPr lang="en-US" dirty="0"/>
              <a:t> (APPs)</a:t>
            </a:r>
          </a:p>
          <a:p>
            <a:pPr lvl="2"/>
            <a:r>
              <a:rPr lang="en-US" dirty="0"/>
              <a:t>Outline handling of </a:t>
            </a:r>
            <a:r>
              <a:rPr lang="en-US" b="1" dirty="0"/>
              <a:t>personal information </a:t>
            </a:r>
            <a:r>
              <a:rPr lang="en-US" dirty="0"/>
              <a:t>for any “APP entity”</a:t>
            </a:r>
          </a:p>
          <a:p>
            <a:pPr lvl="2"/>
            <a:r>
              <a:rPr lang="en-US" dirty="0"/>
              <a:t>APP entity = &gt; $3  million in annual turnover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Office of the Australian Information Commissioner (</a:t>
            </a:r>
            <a:r>
              <a:rPr lang="en-US" b="1" dirty="0"/>
              <a:t>OAIC</a:t>
            </a:r>
            <a:r>
              <a:rPr lang="en-US" dirty="0"/>
              <a:t>) provides information about the act and the principles</a:t>
            </a:r>
          </a:p>
          <a:p>
            <a:pPr marL="0" indent="0" algn="ctr"/>
            <a:r>
              <a:rPr lang="en-US" sz="1600" i="1" dirty="0">
                <a:hlinkClick r:id="rId2"/>
              </a:rPr>
              <a:t>https://www.oaic.gov.au/privacy-law/privacy-act/australian-privacy-principles</a:t>
            </a:r>
            <a:r>
              <a:rPr lang="en-US" sz="1600" i="1" dirty="0"/>
              <a:t> </a:t>
            </a:r>
            <a:endParaRPr lang="en-US" sz="2000" i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In 2017 the </a:t>
            </a:r>
            <a:r>
              <a:rPr lang="en-US" b="1" dirty="0"/>
              <a:t>Notifiable Data Breaches </a:t>
            </a:r>
            <a:r>
              <a:rPr lang="en-US" dirty="0"/>
              <a:t>amendment was passed</a:t>
            </a:r>
          </a:p>
          <a:p>
            <a:pPr lvl="2"/>
            <a:r>
              <a:rPr lang="en-US" dirty="0"/>
              <a:t>Regulated entities must notify any victims of a data breach</a:t>
            </a:r>
          </a:p>
          <a:p>
            <a:pPr lvl="2"/>
            <a:r>
              <a:rPr lang="en-US" dirty="0"/>
              <a:t>There must be an expectation of serious harm resulting from the breach</a:t>
            </a:r>
          </a:p>
        </p:txBody>
      </p:sp>
    </p:spTree>
    <p:extLst>
      <p:ext uri="{BB962C8B-B14F-4D97-AF65-F5344CB8AC3E}">
        <p14:creationId xmlns:p14="http://schemas.microsoft.com/office/powerpoint/2010/main" val="541107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Australian Privacy Principles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The APPs apply to all </a:t>
            </a:r>
            <a:r>
              <a:rPr lang="en-AU" b="1" dirty="0"/>
              <a:t>sensitive information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D2BFDE29-C50A-4B7D-9FE5-16204B3313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977246"/>
              </p:ext>
            </p:extLst>
          </p:nvPr>
        </p:nvGraphicFramePr>
        <p:xfrm>
          <a:off x="323527" y="2204864"/>
          <a:ext cx="835215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3846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2DA37-1330-4C3D-AD07-C1951BFEE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Australian Privacy Principles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31134D-90B6-451B-ADF0-DA3DAB978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029ACDE-0B98-4B27-9F48-3A02FBC399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366616"/>
              </p:ext>
            </p:extLst>
          </p:nvPr>
        </p:nvGraphicFramePr>
        <p:xfrm>
          <a:off x="467543" y="1628918"/>
          <a:ext cx="8208144" cy="4680390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936105">
                  <a:extLst>
                    <a:ext uri="{9D8B030D-6E8A-4147-A177-3AD203B41FA5}">
                      <a16:colId xmlns:a16="http://schemas.microsoft.com/office/drawing/2014/main" xmlns="" val="4114047372"/>
                    </a:ext>
                  </a:extLst>
                </a:gridCol>
                <a:gridCol w="7272039">
                  <a:extLst>
                    <a:ext uri="{9D8B030D-6E8A-4147-A177-3AD203B41FA5}">
                      <a16:colId xmlns:a16="http://schemas.microsoft.com/office/drawing/2014/main" xmlns="" val="2578316683"/>
                    </a:ext>
                  </a:extLst>
                </a:gridCol>
              </a:tblGrid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Manage information in an open and transparent way (</a:t>
                      </a:r>
                      <a:r>
                        <a:rPr lang="en-AU" sz="1500" b="1" dirty="0">
                          <a:latin typeface="+mj-lt"/>
                        </a:rPr>
                        <a:t>privacy policy</a:t>
                      </a:r>
                      <a:r>
                        <a:rPr lang="en-AU" sz="15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02511231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Individuals should have the right to </a:t>
                      </a:r>
                      <a:r>
                        <a:rPr lang="en-AU" sz="1500" b="1" dirty="0">
                          <a:latin typeface="+mj-lt"/>
                        </a:rPr>
                        <a:t>anonymity</a:t>
                      </a:r>
                      <a:r>
                        <a:rPr lang="en-AU" sz="1500" dirty="0">
                          <a:latin typeface="+mj-lt"/>
                        </a:rPr>
                        <a:t> or pseudonymity*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63192873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Defines circumstances under which personal information (PI) may be </a:t>
                      </a:r>
                      <a:r>
                        <a:rPr lang="en-AU" sz="1500" b="1" dirty="0">
                          <a:latin typeface="+mj-lt"/>
                        </a:rPr>
                        <a:t>obtained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95283369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Defines how entities must deal with </a:t>
                      </a:r>
                      <a:r>
                        <a:rPr lang="en-AU" sz="1500" b="1" dirty="0">
                          <a:latin typeface="+mj-lt"/>
                        </a:rPr>
                        <a:t>unsolicited</a:t>
                      </a:r>
                      <a:r>
                        <a:rPr lang="en-AU" sz="1500" dirty="0">
                          <a:latin typeface="+mj-lt"/>
                        </a:rPr>
                        <a:t> 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408932615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When must an entity </a:t>
                      </a:r>
                      <a:r>
                        <a:rPr lang="en-AU" sz="1500" b="1" dirty="0">
                          <a:latin typeface="+mj-lt"/>
                        </a:rPr>
                        <a:t>notify</a:t>
                      </a:r>
                      <a:r>
                        <a:rPr lang="en-AU" sz="1500" dirty="0">
                          <a:latin typeface="+mj-lt"/>
                        </a:rPr>
                        <a:t> an individual who’s information they hold?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09280896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Defines the circumstances under which an entity can use or </a:t>
                      </a:r>
                      <a:r>
                        <a:rPr lang="en-AU" sz="1500" b="1" dirty="0">
                          <a:latin typeface="+mj-lt"/>
                        </a:rPr>
                        <a:t>disclose</a:t>
                      </a:r>
                      <a:r>
                        <a:rPr lang="en-AU" sz="1500" dirty="0">
                          <a:latin typeface="+mj-lt"/>
                        </a:rPr>
                        <a:t> 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56281625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Conditions under which PI can be used for </a:t>
                      </a:r>
                      <a:r>
                        <a:rPr lang="en-AU" sz="1500" b="1" dirty="0">
                          <a:latin typeface="+mj-lt"/>
                        </a:rPr>
                        <a:t>direct marketing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19962938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Handling of PI before it is disclosed </a:t>
                      </a:r>
                      <a:r>
                        <a:rPr lang="en-AU" sz="1500" b="1" dirty="0">
                          <a:latin typeface="+mj-lt"/>
                        </a:rPr>
                        <a:t>overseas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1818127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Handling of </a:t>
                      </a:r>
                      <a:r>
                        <a:rPr lang="en-AU" sz="1500" b="1" dirty="0">
                          <a:latin typeface="+mj-lt"/>
                        </a:rPr>
                        <a:t>government identifiers </a:t>
                      </a:r>
                      <a:r>
                        <a:rPr lang="en-AU" sz="1500" dirty="0">
                          <a:latin typeface="+mj-lt"/>
                        </a:rPr>
                        <a:t>(such as TFNs)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00760249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An entity must ensure the </a:t>
                      </a:r>
                      <a:r>
                        <a:rPr lang="en-AU" sz="1500" b="1" dirty="0">
                          <a:latin typeface="+mj-lt"/>
                        </a:rPr>
                        <a:t>accuracy</a:t>
                      </a:r>
                      <a:r>
                        <a:rPr lang="en-AU" sz="1500" dirty="0">
                          <a:latin typeface="+mj-lt"/>
                        </a:rPr>
                        <a:t> of the PI it holds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86718903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Defines the </a:t>
                      </a:r>
                      <a:r>
                        <a:rPr lang="en-AU" sz="1500" b="1" dirty="0">
                          <a:latin typeface="+mj-lt"/>
                        </a:rPr>
                        <a:t>secure handling</a:t>
                      </a:r>
                      <a:r>
                        <a:rPr lang="en-AU" sz="1500" dirty="0">
                          <a:latin typeface="+mj-lt"/>
                        </a:rPr>
                        <a:t>, storage and destruction of the 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09855420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Defines </a:t>
                      </a:r>
                      <a:r>
                        <a:rPr lang="en-AU" sz="1500" b="1" dirty="0">
                          <a:latin typeface="+mj-lt"/>
                        </a:rPr>
                        <a:t>access</a:t>
                      </a:r>
                      <a:r>
                        <a:rPr lang="en-AU" sz="1500" dirty="0">
                          <a:latin typeface="+mj-lt"/>
                        </a:rPr>
                        <a:t> rights of an individual to their own PI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22377628"/>
                  </a:ext>
                </a:extLst>
              </a:tr>
              <a:tr h="360030"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APP 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AU" sz="1500" dirty="0">
                          <a:latin typeface="+mj-lt"/>
                        </a:rPr>
                        <a:t>Obligations of an entity in relation to </a:t>
                      </a:r>
                      <a:r>
                        <a:rPr lang="en-AU" sz="1500" b="1" dirty="0">
                          <a:latin typeface="+mj-lt"/>
                        </a:rPr>
                        <a:t>correcting</a:t>
                      </a:r>
                      <a:r>
                        <a:rPr lang="en-AU" sz="1500" dirty="0">
                          <a:latin typeface="+mj-lt"/>
                        </a:rPr>
                        <a:t> PI it holds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09445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7064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International regulation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E9810DE7-D12C-4CD4-96A9-8D53BD7E0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045567"/>
              </p:ext>
            </p:extLst>
          </p:nvPr>
        </p:nvGraphicFramePr>
        <p:xfrm>
          <a:off x="467544" y="1124744"/>
          <a:ext cx="8208142" cy="530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46486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Industry regulation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B0BAF9CC-DD57-4AB6-9702-DDE4247378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322746"/>
              </p:ext>
            </p:extLst>
          </p:nvPr>
        </p:nvGraphicFramePr>
        <p:xfrm>
          <a:off x="468312" y="1397000"/>
          <a:ext cx="8136135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600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States of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Digital data and information can exist in several discrete </a:t>
            </a:r>
            <a:r>
              <a:rPr lang="en-AU" b="1" dirty="0"/>
              <a:t>states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b="1" dirty="0"/>
          </a:p>
          <a:p>
            <a:pPr>
              <a:buFont typeface="Wingdings" panose="05000000000000000000" pitchFamily="2" charset="2"/>
              <a:buChar char="§"/>
            </a:pPr>
            <a:endParaRPr lang="en-AU" b="1" dirty="0"/>
          </a:p>
          <a:p>
            <a:pPr>
              <a:buFont typeface="Wingdings" panose="05000000000000000000" pitchFamily="2" charset="2"/>
              <a:buChar char="§"/>
            </a:pPr>
            <a:endParaRPr lang="en-AU" b="1" dirty="0"/>
          </a:p>
          <a:p>
            <a:pPr>
              <a:buFont typeface="Wingdings" panose="05000000000000000000" pitchFamily="2" charset="2"/>
              <a:buChar char="§"/>
            </a:pPr>
            <a:endParaRPr lang="en-AU" b="1" dirty="0"/>
          </a:p>
          <a:p>
            <a:pPr>
              <a:buFont typeface="Wingdings" panose="05000000000000000000" pitchFamily="2" charset="2"/>
              <a:buChar char="§"/>
            </a:pPr>
            <a:endParaRPr lang="en-AU" b="1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Security threats and controls will vary in each case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36EA9705-A8F8-4CC8-9596-A0F6CEEA9B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392740"/>
              </p:ext>
            </p:extLst>
          </p:nvPr>
        </p:nvGraphicFramePr>
        <p:xfrm>
          <a:off x="539552" y="2345075"/>
          <a:ext cx="7992888" cy="3100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7818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B9164-A39B-49B8-9903-625565CA6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States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B0037D-F135-4757-B458-BE5705270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AU" b="1" dirty="0"/>
              <a:t>Stored Data</a:t>
            </a:r>
          </a:p>
          <a:p>
            <a:pPr lvl="1"/>
            <a:r>
              <a:rPr lang="en-AU" dirty="0"/>
              <a:t>The information is imprinted onto a storage medium (flash memory, magnetic disk, etc.), and is further described by its lifespan:</a:t>
            </a:r>
          </a:p>
          <a:p>
            <a:pPr lvl="2"/>
            <a:r>
              <a:rPr lang="en-AU" b="1" dirty="0"/>
              <a:t>Persistent stored data</a:t>
            </a:r>
            <a:r>
              <a:rPr lang="en-AU" dirty="0"/>
              <a:t>: information </a:t>
            </a:r>
            <a:br>
              <a:rPr lang="en-AU" dirty="0"/>
            </a:br>
            <a:r>
              <a:rPr lang="en-AU" dirty="0"/>
              <a:t>is retained for a longer time, usually </a:t>
            </a:r>
            <a:br>
              <a:rPr lang="en-AU" dirty="0"/>
            </a:br>
            <a:r>
              <a:rPr lang="en-AU" dirty="0"/>
              <a:t>between system restarts (e.g. a file </a:t>
            </a:r>
            <a:br>
              <a:rPr lang="en-AU" dirty="0"/>
            </a:br>
            <a:r>
              <a:rPr lang="en-AU" dirty="0"/>
              <a:t>system on a local or removable disk, </a:t>
            </a:r>
            <a:br>
              <a:rPr lang="en-AU" dirty="0"/>
            </a:br>
            <a:r>
              <a:rPr lang="en-AU" dirty="0"/>
              <a:t>a network shared drive, a database)</a:t>
            </a:r>
          </a:p>
          <a:p>
            <a:pPr lvl="2"/>
            <a:r>
              <a:rPr lang="en-AU" b="1" dirty="0"/>
              <a:t>Transient stored data</a:t>
            </a:r>
            <a:r>
              <a:rPr lang="en-AU" dirty="0"/>
              <a:t>: information is </a:t>
            </a:r>
            <a:br>
              <a:rPr lang="en-AU" dirty="0"/>
            </a:br>
            <a:r>
              <a:rPr lang="en-AU" dirty="0"/>
              <a:t>short-lived and may not survive a loss </a:t>
            </a:r>
            <a:br>
              <a:rPr lang="en-AU" dirty="0"/>
            </a:br>
            <a:r>
              <a:rPr lang="en-AU" dirty="0"/>
              <a:t>of power (e.g. temporary cache, volatile </a:t>
            </a:r>
            <a:br>
              <a:rPr lang="en-AU" dirty="0"/>
            </a:br>
            <a:r>
              <a:rPr lang="en-AU" dirty="0"/>
              <a:t>memory)</a:t>
            </a:r>
          </a:p>
          <a:p>
            <a:pPr lvl="1"/>
            <a:r>
              <a:rPr lang="en-AU" dirty="0"/>
              <a:t>Security may be provided by disk encryption, file encryption or access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FC46FD6-376C-401B-B280-284F97145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2924944"/>
            <a:ext cx="1584176" cy="1406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10153B-79D5-4A90-8E39-1B5114E57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4534247"/>
            <a:ext cx="1584176" cy="83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2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ADF89-6974-43AC-93A4-734E3C0E5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States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44E56E-5ED7-4B69-8A5E-0C412A639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AU" b="1" dirty="0"/>
              <a:t>Data In Transit</a:t>
            </a:r>
          </a:p>
          <a:p>
            <a:pPr lvl="1"/>
            <a:r>
              <a:rPr lang="en-AU" dirty="0"/>
              <a:t>The information is represented as a modulated signal on a transport medium as it travels between two nodes or hosts</a:t>
            </a:r>
          </a:p>
          <a:p>
            <a:pPr lvl="2"/>
            <a:r>
              <a:rPr lang="en-AU" dirty="0"/>
              <a:t>Electrical signal (copper Ethernet or serial cables)</a:t>
            </a:r>
          </a:p>
          <a:p>
            <a:pPr lvl="2"/>
            <a:r>
              <a:rPr lang="en-AU" dirty="0"/>
              <a:t>Light pulses (optic fibre cable)</a:t>
            </a:r>
          </a:p>
          <a:p>
            <a:pPr lvl="2"/>
            <a:r>
              <a:rPr lang="en-AU" dirty="0"/>
              <a:t>Microwave radiation (radio frequency signal)</a:t>
            </a:r>
          </a:p>
          <a:p>
            <a:pPr lvl="1"/>
            <a:r>
              <a:rPr lang="en-AU" dirty="0"/>
              <a:t>Security is provided by:</a:t>
            </a:r>
          </a:p>
          <a:p>
            <a:pPr lvl="2"/>
            <a:r>
              <a:rPr lang="en-AU" dirty="0"/>
              <a:t>Transport encryption</a:t>
            </a:r>
          </a:p>
          <a:p>
            <a:pPr lvl="2"/>
            <a:r>
              <a:rPr lang="en-AU" dirty="0"/>
              <a:t>Secure network cabling</a:t>
            </a:r>
          </a:p>
          <a:p>
            <a:pPr lvl="2"/>
            <a:r>
              <a:rPr lang="en-AU" dirty="0"/>
              <a:t>Private network circuits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7403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Types of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93DFDD10-D5B9-4855-BB1D-20AA92084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055942"/>
              </p:ext>
            </p:extLst>
          </p:nvPr>
        </p:nvGraphicFramePr>
        <p:xfrm>
          <a:off x="467543" y="1642604"/>
          <a:ext cx="8208143" cy="450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2674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A9BC00B-05BF-4AA6-A75D-8530DB6AD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061" y="2636912"/>
            <a:ext cx="2826403" cy="2304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role of 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Control</a:t>
            </a:r>
            <a:r>
              <a:rPr lang="en-US" dirty="0"/>
              <a:t> of data is critical to business:</a:t>
            </a:r>
          </a:p>
          <a:p>
            <a:pPr lvl="2"/>
            <a:r>
              <a:rPr lang="en-US" dirty="0"/>
              <a:t>Businesses use data to make </a:t>
            </a:r>
            <a:r>
              <a:rPr lang="en-US" b="1" dirty="0"/>
              <a:t>decisions</a:t>
            </a:r>
          </a:p>
          <a:p>
            <a:pPr lvl="2"/>
            <a:r>
              <a:rPr lang="en-US" dirty="0"/>
              <a:t>Businesses use data to derive </a:t>
            </a:r>
            <a:r>
              <a:rPr lang="en-US" b="1" dirty="0"/>
              <a:t>value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Data is interpreted into business </a:t>
            </a:r>
            <a:r>
              <a:rPr lang="en-US" b="1" dirty="0"/>
              <a:t>information</a:t>
            </a:r>
          </a:p>
          <a:p>
            <a:pPr lvl="2"/>
            <a:r>
              <a:rPr lang="en-US" dirty="0"/>
              <a:t>Information drives innovation and change</a:t>
            </a:r>
          </a:p>
          <a:p>
            <a:pPr lvl="2"/>
            <a:r>
              <a:rPr lang="en-US" dirty="0"/>
              <a:t>Information allows operational refinement</a:t>
            </a:r>
          </a:p>
          <a:p>
            <a:pPr lvl="2"/>
            <a:r>
              <a:rPr lang="en-US" dirty="0"/>
              <a:t>Information underpins competitiveness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Data is therefore a core </a:t>
            </a:r>
            <a:r>
              <a:rPr lang="en-US" b="1" dirty="0"/>
              <a:t>business asset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i="1" dirty="0"/>
              <a:t>Control of business data is core to information security</a:t>
            </a:r>
          </a:p>
        </p:txBody>
      </p:sp>
    </p:spTree>
    <p:extLst>
      <p:ext uri="{BB962C8B-B14F-4D97-AF65-F5344CB8AC3E}">
        <p14:creationId xmlns:p14="http://schemas.microsoft.com/office/powerpoint/2010/main" val="7048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373A43-3963-4E1B-99FF-4297FF68E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Types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8D5B53D-7357-4AB2-9E5B-6A2614E3C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Different data types present different security challenges</a:t>
            </a:r>
          </a:p>
          <a:p>
            <a:pPr lvl="1"/>
            <a:r>
              <a:rPr lang="en-AU" dirty="0"/>
              <a:t>Structured data</a:t>
            </a:r>
          </a:p>
          <a:p>
            <a:pPr lvl="2"/>
            <a:r>
              <a:rPr lang="en-AU" dirty="0"/>
              <a:t>Access is strictly controlled via a known channel / program</a:t>
            </a:r>
          </a:p>
          <a:p>
            <a:pPr lvl="2"/>
            <a:r>
              <a:rPr lang="en-AU" dirty="0"/>
              <a:t>Structure is checked and validated and illegal data dropped</a:t>
            </a:r>
          </a:p>
          <a:p>
            <a:pPr lvl="2"/>
            <a:r>
              <a:rPr lang="en-AU" dirty="0"/>
              <a:t>Less flexible but simpler to control and therefore secure</a:t>
            </a:r>
          </a:p>
          <a:p>
            <a:pPr lvl="1"/>
            <a:r>
              <a:rPr lang="en-AU" dirty="0"/>
              <a:t>Unstructured data</a:t>
            </a:r>
          </a:p>
          <a:p>
            <a:pPr lvl="2"/>
            <a:r>
              <a:rPr lang="en-AU" dirty="0"/>
              <a:t>Access may occur via many different channels or programs</a:t>
            </a:r>
          </a:p>
          <a:p>
            <a:pPr lvl="2"/>
            <a:r>
              <a:rPr lang="en-AU" dirty="0"/>
              <a:t>Structure and content vary depending on file type</a:t>
            </a:r>
          </a:p>
          <a:p>
            <a:pPr lvl="2"/>
            <a:r>
              <a:rPr lang="en-AU" dirty="0"/>
              <a:t>Many different users and processes must be monitored </a:t>
            </a:r>
          </a:p>
          <a:p>
            <a:pPr lvl="2"/>
            <a:r>
              <a:rPr lang="en-AU" dirty="0"/>
              <a:t>Very flexible but very difficult to effectively secure</a:t>
            </a:r>
          </a:p>
        </p:txBody>
      </p:sp>
    </p:spTree>
    <p:extLst>
      <p:ext uri="{BB962C8B-B14F-4D97-AF65-F5344CB8AC3E}">
        <p14:creationId xmlns:p14="http://schemas.microsoft.com/office/powerpoint/2010/main" val="652142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11B1A3-2DE5-430A-B569-E35718FA3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study: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BB3CE2-8BEC-4D31-B343-C3092E606C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The World Wide Web is a large and partially structured data set</a:t>
            </a:r>
          </a:p>
          <a:p>
            <a:pPr lvl="2"/>
            <a:r>
              <a:rPr lang="en-AU" dirty="0"/>
              <a:t>HTML and other files follow a known standard structure</a:t>
            </a:r>
          </a:p>
          <a:p>
            <a:pPr lvl="2"/>
            <a:r>
              <a:rPr lang="en-AU" dirty="0"/>
              <a:t>Page content may be created by any user or any process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Google continually crawls the entire visible web, and indexes what it finds</a:t>
            </a:r>
          </a:p>
          <a:p>
            <a:pPr lvl="2"/>
            <a:r>
              <a:rPr lang="en-AU" dirty="0"/>
              <a:t>When a search query is run, Google looks up </a:t>
            </a:r>
            <a:br>
              <a:rPr lang="en-AU" dirty="0"/>
            </a:br>
            <a:r>
              <a:rPr lang="en-AU" dirty="0"/>
              <a:t>its index to rapidly find the answer it needs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The reason Google works so well:</a:t>
            </a:r>
          </a:p>
          <a:p>
            <a:pPr lvl="2"/>
            <a:r>
              <a:rPr lang="en-AU" dirty="0"/>
              <a:t>It parses a huge body of partially structured data (web pages and files)</a:t>
            </a:r>
          </a:p>
          <a:p>
            <a:pPr lvl="2"/>
            <a:r>
              <a:rPr lang="en-AU" dirty="0"/>
              <a:t>It converts these into a structured data set (the Google index)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C78631-62B9-4BAE-9143-950F623E5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3780646"/>
            <a:ext cx="2848137" cy="94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86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53E69-2FC1-4F88-9D5C-0FC8F5EE7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study: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EFF3AC-8FE2-46BA-80C1-20F0D1725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how does google work[SD,854x480]">
            <a:hlinkClick r:id="" action="ppaction://media"/>
            <a:extLst>
              <a:ext uri="{FF2B5EF4-FFF2-40B4-BE49-F238E27FC236}">
                <a16:creationId xmlns:a16="http://schemas.microsoft.com/office/drawing/2014/main" xmlns="" id="{7C182D08-F3C8-4FFC-85D5-4CDEC5A8B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3" y="1412776"/>
            <a:ext cx="8208143" cy="46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1C435-1F39-4346-BF0D-F5A13170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study: Google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C5DFEA-3D27-465A-8DB5-3142CF182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So what has this got to do with security?</a:t>
            </a:r>
          </a:p>
          <a:p>
            <a:pPr lvl="2"/>
            <a:r>
              <a:rPr lang="en-AU" dirty="0"/>
              <a:t>An interesting side-effect of this process is that every file that is accessible from the WWW is indexed by Google</a:t>
            </a:r>
          </a:p>
          <a:p>
            <a:pPr lvl="2"/>
            <a:r>
              <a:rPr lang="en-AU" dirty="0"/>
              <a:t>If Google can see it, we can find it..!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Google has advanced search capabilities, that let you uncover things that probably shouldn’t be available to the public…</a:t>
            </a:r>
          </a:p>
        </p:txBody>
      </p:sp>
    </p:spTree>
    <p:extLst>
      <p:ext uri="{BB962C8B-B14F-4D97-AF65-F5344CB8AC3E}">
        <p14:creationId xmlns:p14="http://schemas.microsoft.com/office/powerpoint/2010/main" val="9693232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35C8F4-DE9B-4220-BDFF-577611384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Case study: Google Search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3D9FFA-6DD7-4318-9D8A-914137A4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4995"/>
            <a:ext cx="7639050" cy="7524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D5E9C8-D635-4F0F-9F25-E960F79E7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619" y="3861048"/>
            <a:ext cx="2847975" cy="1638300"/>
          </a:xfrm>
          <a:prstGeom prst="rect">
            <a:avLst/>
          </a:prstGeom>
        </p:spPr>
      </p:pic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xmlns="" id="{803EAED4-A892-4F41-A7AE-D6FEE89A3853}"/>
              </a:ext>
            </a:extLst>
          </p:cNvPr>
          <p:cNvCxnSpPr>
            <a:cxnSpLocks/>
            <a:endCxn id="21" idx="1"/>
          </p:cNvCxnSpPr>
          <p:nvPr/>
        </p:nvCxnSpPr>
        <p:spPr>
          <a:xfrm rot="16200000" flipH="1">
            <a:off x="2687762" y="2368992"/>
            <a:ext cx="715987" cy="691927"/>
          </a:xfrm>
          <a:prstGeom prst="curvedConnector2">
            <a:avLst/>
          </a:prstGeom>
          <a:ln w="38100"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50E53BF-7BB6-48B5-8AA1-6E63910B7483}"/>
              </a:ext>
            </a:extLst>
          </p:cNvPr>
          <p:cNvSpPr/>
          <p:nvPr/>
        </p:nvSpPr>
        <p:spPr>
          <a:xfrm>
            <a:off x="1966168" y="1810959"/>
            <a:ext cx="1152126" cy="36004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CB2667C-798A-443E-A135-38D2283E0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19" y="2744337"/>
            <a:ext cx="4714875" cy="657225"/>
          </a:xfrm>
          <a:prstGeom prst="rect">
            <a:avLst/>
          </a:prstGeom>
        </p:spPr>
      </p:pic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xmlns="" id="{6058A3AC-A4A2-4E85-AAFE-3E57939D43CD}"/>
              </a:ext>
            </a:extLst>
          </p:cNvPr>
          <p:cNvCxnSpPr>
            <a:cxnSpLocks/>
            <a:endCxn id="6" idx="3"/>
          </p:cNvCxnSpPr>
          <p:nvPr/>
        </p:nvCxnSpPr>
        <p:spPr>
          <a:xfrm rot="16200000" flipH="1">
            <a:off x="6973838" y="3547442"/>
            <a:ext cx="1395214" cy="870298"/>
          </a:xfrm>
          <a:prstGeom prst="curvedConnector4">
            <a:avLst>
              <a:gd name="adj1" fmla="val 20644"/>
              <a:gd name="adj2" fmla="val 126267"/>
            </a:avLst>
          </a:prstGeom>
          <a:ln w="38100">
            <a:headEnd type="oval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591FABA-0148-4381-8760-B13398E2B233}"/>
              </a:ext>
            </a:extLst>
          </p:cNvPr>
          <p:cNvSpPr txBox="1"/>
          <p:nvPr/>
        </p:nvSpPr>
        <p:spPr>
          <a:xfrm>
            <a:off x="539552" y="4955684"/>
            <a:ext cx="3672408" cy="128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lang="en-US">
                <a:solidFill>
                  <a:srgbClr val="63513D"/>
                </a:solidFill>
                <a:cs typeface="Arial" pitchFamily="34" charset="0"/>
              </a:defRPr>
            </a:lvl1pPr>
            <a:lvl2pPr marL="285750" indent="-285750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lang="en-US" sz="2000" dirty="0">
                <a:solidFill>
                  <a:srgbClr val="63513D"/>
                </a:solidFill>
                <a:ea typeface="Arial" charset="0"/>
                <a:cs typeface="Arial" pitchFamily="34" charset="0"/>
              </a:defRPr>
            </a:lvl2pPr>
            <a:lvl3pPr marL="863600" lvl="2" indent="-323850" eaLnBrk="1" hangingPunct="1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>
                <a:solidFill>
                  <a:srgbClr val="63513D"/>
                </a:solidFill>
                <a:ea typeface="Arial" charset="0"/>
                <a:cs typeface="Arial"/>
              </a:defRPr>
            </a:lvl3pPr>
            <a:lvl4pPr marL="1281113" indent="-412750" eaLnBrk="1" hangingPunct="1">
              <a:spcBef>
                <a:spcPts val="600"/>
              </a:spcBef>
              <a:buClr>
                <a:srgbClr val="AB2328"/>
              </a:buClr>
              <a:buFont typeface="Courier New" panose="02070309020205020404" pitchFamily="49" charset="0"/>
              <a:buChar char="o"/>
              <a:defRPr sz="1600">
                <a:solidFill>
                  <a:srgbClr val="63513D"/>
                </a:solidFill>
                <a:ea typeface="Arial" charset="0"/>
                <a:cs typeface="Arial"/>
              </a:defRPr>
            </a:lvl4pPr>
            <a:lvl5pPr marL="2057400" indent="-228600" eaLnBrk="1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Arial" charset="0"/>
                <a:cs typeface="Arial" charset="0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AU" i="1" dirty="0"/>
              <a:t>Be careful what you publish to the World Wide Web, because Google </a:t>
            </a:r>
            <a:r>
              <a:rPr lang="en-AU" b="1" i="1" dirty="0"/>
              <a:t>will</a:t>
            </a:r>
            <a:r>
              <a:rPr lang="en-AU" i="1" dirty="0"/>
              <a:t> find it!</a:t>
            </a:r>
          </a:p>
        </p:txBody>
      </p:sp>
    </p:spTree>
    <p:extLst>
      <p:ext uri="{BB962C8B-B14F-4D97-AF65-F5344CB8AC3E}">
        <p14:creationId xmlns:p14="http://schemas.microsoft.com/office/powerpoint/2010/main" val="20878756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Physical data storage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Data may be housed in several different physical media types</a:t>
            </a:r>
          </a:p>
          <a:p>
            <a:pPr marL="0" indent="0"/>
            <a:endParaRPr lang="en-AU" dirty="0"/>
          </a:p>
          <a:p>
            <a:pPr marL="0" indent="0"/>
            <a:endParaRPr lang="en-AU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5689F87E-0570-429F-9C5C-55B4DD2EF0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518639"/>
              </p:ext>
            </p:extLst>
          </p:nvPr>
        </p:nvGraphicFramePr>
        <p:xfrm>
          <a:off x="755576" y="2348880"/>
          <a:ext cx="7632848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7292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1699AF-47C7-4B74-869A-038F3AF4C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Physical data storage 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1C4FBA0-75CA-48F7-A483-BD7B6E0A7B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Different physical media have different security challenges</a:t>
            </a:r>
          </a:p>
          <a:p>
            <a:pPr lvl="1"/>
            <a:r>
              <a:rPr lang="en-AU" dirty="0"/>
              <a:t>Paper media</a:t>
            </a:r>
          </a:p>
          <a:p>
            <a:pPr lvl="2"/>
            <a:r>
              <a:rPr lang="en-AU" dirty="0"/>
              <a:t>Physical security is paramount</a:t>
            </a:r>
          </a:p>
          <a:p>
            <a:pPr lvl="1"/>
            <a:r>
              <a:rPr lang="en-AU" dirty="0"/>
              <a:t>Magnetic and optical media</a:t>
            </a:r>
          </a:p>
          <a:p>
            <a:pPr lvl="2"/>
            <a:r>
              <a:rPr lang="en-AU" dirty="0"/>
              <a:t>Portable media requires physical security to be considered</a:t>
            </a:r>
          </a:p>
          <a:p>
            <a:pPr lvl="2"/>
            <a:r>
              <a:rPr lang="en-AU" dirty="0"/>
              <a:t>Data at rest can be scrambled or encrypted</a:t>
            </a:r>
          </a:p>
          <a:p>
            <a:pPr lvl="1"/>
            <a:r>
              <a:rPr lang="en-AU" dirty="0"/>
              <a:t>Volatile RAM</a:t>
            </a:r>
          </a:p>
          <a:p>
            <a:pPr lvl="2"/>
            <a:r>
              <a:rPr lang="en-AU" dirty="0"/>
              <a:t>Secure as long as the system it is inside is kept secure</a:t>
            </a:r>
          </a:p>
          <a:p>
            <a:pPr lvl="1"/>
            <a:r>
              <a:rPr lang="en-AU" dirty="0"/>
              <a:t>Non-volatile flash and EPROM</a:t>
            </a:r>
          </a:p>
          <a:p>
            <a:pPr lvl="2"/>
            <a:r>
              <a:rPr lang="en-AU" dirty="0"/>
              <a:t>Physical security and encryption concerns, much like removable disks</a:t>
            </a:r>
          </a:p>
        </p:txBody>
      </p:sp>
    </p:spTree>
    <p:extLst>
      <p:ext uri="{BB962C8B-B14F-4D97-AF65-F5344CB8AC3E}">
        <p14:creationId xmlns:p14="http://schemas.microsoft.com/office/powerpoint/2010/main" val="415367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Logical data storage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When data is written to a digital medium there are several key concepts that become important:</a:t>
            </a:r>
          </a:p>
          <a:p>
            <a:pPr lvl="1"/>
            <a:r>
              <a:rPr lang="en-AU" b="1" dirty="0"/>
              <a:t>Blocks</a:t>
            </a:r>
          </a:p>
          <a:p>
            <a:pPr lvl="2"/>
            <a:r>
              <a:rPr lang="en-AU" dirty="0"/>
              <a:t>Most disks store data in streams of bits known as blocks. Block architecture is dependent on the medium used and the protocol(s) used to access it.</a:t>
            </a:r>
          </a:p>
          <a:p>
            <a:pPr lvl="1"/>
            <a:r>
              <a:rPr lang="en-AU" b="1" dirty="0"/>
              <a:t>Files</a:t>
            </a:r>
          </a:p>
          <a:p>
            <a:pPr lvl="2"/>
            <a:r>
              <a:rPr lang="en-AU" dirty="0"/>
              <a:t>A storage medium presents its blocks to the operating system as a </a:t>
            </a:r>
            <a:r>
              <a:rPr lang="en-AU" i="1" dirty="0"/>
              <a:t>hierarchal file system</a:t>
            </a:r>
            <a:r>
              <a:rPr lang="en-AU" dirty="0"/>
              <a:t>. A </a:t>
            </a:r>
            <a:r>
              <a:rPr lang="en-AU" i="1" dirty="0"/>
              <a:t>File Allocation Table </a:t>
            </a:r>
            <a:r>
              <a:rPr lang="en-AU" dirty="0"/>
              <a:t>(FAT) tells the OS which blocks make up each file.</a:t>
            </a:r>
          </a:p>
          <a:p>
            <a:pPr lvl="1"/>
            <a:r>
              <a:rPr lang="en-AU" b="1" dirty="0"/>
              <a:t>Objects</a:t>
            </a:r>
          </a:p>
          <a:p>
            <a:pPr lvl="2"/>
            <a:r>
              <a:rPr lang="en-AU" dirty="0"/>
              <a:t>Large collections of data may be further abstracted from the hierarchal file system via an object database.</a:t>
            </a:r>
          </a:p>
          <a:p>
            <a:pPr lvl="2"/>
            <a:endParaRPr lang="en-AU" dirty="0"/>
          </a:p>
          <a:p>
            <a:pPr>
              <a:buFont typeface="Arial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65471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512769-3266-4370-8F40-75AD6E2B3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Logical data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1CC3649-9425-44F2-8B4B-68778F126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916832"/>
            <a:ext cx="8208143" cy="406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59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Storage technology security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Magnetic disk capacity has massively increased in recent years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This requires an incredible density of bits on the same size platters</a:t>
            </a:r>
          </a:p>
          <a:p>
            <a:pPr lvl="2"/>
            <a:r>
              <a:rPr lang="en-AU" dirty="0"/>
              <a:t>Accurate storage therefore requires </a:t>
            </a:r>
            <a:br>
              <a:rPr lang="en-AU" dirty="0"/>
            </a:br>
            <a:r>
              <a:rPr lang="en-AU" dirty="0"/>
              <a:t>constant error correction</a:t>
            </a:r>
          </a:p>
          <a:p>
            <a:pPr lvl="2"/>
            <a:r>
              <a:rPr lang="en-AU" dirty="0"/>
              <a:t>The disk must have a supply of </a:t>
            </a:r>
            <a:r>
              <a:rPr lang="en-AU" i="1" dirty="0"/>
              <a:t>spare </a:t>
            </a:r>
            <a:br>
              <a:rPr lang="en-AU" i="1" dirty="0"/>
            </a:br>
            <a:r>
              <a:rPr lang="en-AU" i="1" dirty="0"/>
              <a:t>sectors</a:t>
            </a:r>
            <a:r>
              <a:rPr lang="en-AU" dirty="0"/>
              <a:t> to ‘swap in’ to service when others</a:t>
            </a:r>
            <a:br>
              <a:rPr lang="en-AU" dirty="0"/>
            </a:br>
            <a:r>
              <a:rPr lang="en-AU" dirty="0"/>
              <a:t>fail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Sensitive data may be ‘swapped out’ </a:t>
            </a:r>
            <a:br>
              <a:rPr lang="en-AU" dirty="0"/>
            </a:br>
            <a:r>
              <a:rPr lang="en-AU" dirty="0"/>
              <a:t>on a faulty sector</a:t>
            </a:r>
          </a:p>
          <a:p>
            <a:pPr lvl="2"/>
            <a:r>
              <a:rPr lang="en-AU" dirty="0"/>
              <a:t>Can be recovered later using a forensic</a:t>
            </a:r>
            <a:br>
              <a:rPr lang="en-AU" dirty="0"/>
            </a:br>
            <a:r>
              <a:rPr lang="en-AU" dirty="0"/>
              <a:t>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64E45E-D551-4A8C-8146-03979D8A7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302" y="4767380"/>
            <a:ext cx="1770986" cy="1526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7B0E36-481E-4F25-8070-2EBB86971732}"/>
              </a:ext>
            </a:extLst>
          </p:cNvPr>
          <p:cNvSpPr txBox="1"/>
          <p:nvPr/>
        </p:nvSpPr>
        <p:spPr>
          <a:xfrm>
            <a:off x="7092281" y="2780928"/>
            <a:ext cx="1583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10GB </a:t>
            </a: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hard disk in a 3.5” housing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27BE0BF-6A0B-465E-BE7E-1EC19D58B802}"/>
              </a:ext>
            </a:extLst>
          </p:cNvPr>
          <p:cNvSpPr txBox="1"/>
          <p:nvPr/>
        </p:nvSpPr>
        <p:spPr>
          <a:xfrm>
            <a:off x="7092280" y="5013176"/>
            <a:ext cx="1656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10TB </a:t>
            </a: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hard disk – same physical size and </a:t>
            </a:r>
            <a:r>
              <a:rPr lang="en-A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  <a:r>
              <a:rPr lang="en-AU" sz="1600" i="1" dirty="0">
                <a:latin typeface="Arial" panose="020B0604020202020204" pitchFamily="34" charset="0"/>
                <a:cs typeface="Arial" panose="020B0604020202020204" pitchFamily="34" charset="0"/>
              </a:rPr>
              <a:t> times more storage</a:t>
            </a:r>
          </a:p>
          <a:p>
            <a:endParaRPr lang="en-A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picture containing electronics, hard disc, drive&#10;&#10;Description generated with very high confidence">
            <a:extLst>
              <a:ext uri="{FF2B5EF4-FFF2-40B4-BE49-F238E27FC236}">
                <a16:creationId xmlns:a16="http://schemas.microsoft.com/office/drawing/2014/main" xmlns="" id="{A5FB9F67-BE2F-404C-B6EE-7541E64DF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731" y="2731833"/>
            <a:ext cx="1875781" cy="1300542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4A643C28-2E7D-48F0-8180-DC9598DB19B3}"/>
              </a:ext>
            </a:extLst>
          </p:cNvPr>
          <p:cNvSpPr/>
          <p:nvPr/>
        </p:nvSpPr>
        <p:spPr>
          <a:xfrm>
            <a:off x="6696043" y="3701602"/>
            <a:ext cx="936490" cy="12026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A968217-4A22-4A10-8EDF-5984D047098D}"/>
              </a:ext>
            </a:extLst>
          </p:cNvPr>
          <p:cNvSpPr txBox="1"/>
          <p:nvPr/>
        </p:nvSpPr>
        <p:spPr>
          <a:xfrm>
            <a:off x="6891867" y="366102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1994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FFBEC4-2DF3-4B7B-A839-ED6AC3016F4E}"/>
              </a:ext>
            </a:extLst>
          </p:cNvPr>
          <p:cNvSpPr txBox="1"/>
          <p:nvPr/>
        </p:nvSpPr>
        <p:spPr>
          <a:xfrm>
            <a:off x="6898640" y="449397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b="1" dirty="0">
                <a:solidFill>
                  <a:schemeClr val="bg1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660835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0CD1FD-40F9-489B-B6B4-FFC47778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Data leads to actionable insight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184023-9DF4-4043-BE07-D48D7F32A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29BA4065-754D-4BDA-B1D9-988EC5D6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593970"/>
              </p:ext>
            </p:extLst>
          </p:nvPr>
        </p:nvGraphicFramePr>
        <p:xfrm>
          <a:off x="445240" y="2086958"/>
          <a:ext cx="820814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43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D3EE45-06D1-4899-8175-31EF8510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Storage technology security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75692-646D-4FDC-9A03-C54343B07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NAND flash storage has a finite lifespan, due to the electrical process used to read and write bits</a:t>
            </a:r>
          </a:p>
          <a:p>
            <a:pPr lvl="2"/>
            <a:r>
              <a:rPr lang="en-AU" dirty="0"/>
              <a:t>Modern flash has ~100,000 ‘write cycles’ before it deteriorates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To counter this, flash devices use a technology called wear levelling to spread the writes across all NAND cells</a:t>
            </a:r>
          </a:p>
          <a:p>
            <a:pPr lvl="2"/>
            <a:r>
              <a:rPr lang="en-AU" dirty="0"/>
              <a:t>The active cells used to store data change constantly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Like swapped sectors, cells not currently </a:t>
            </a:r>
            <a:br>
              <a:rPr lang="en-AU" dirty="0"/>
            </a:br>
            <a:r>
              <a:rPr lang="en-AU" dirty="0"/>
              <a:t>in use may still contain sensitive data</a:t>
            </a:r>
          </a:p>
          <a:p>
            <a:pPr lvl="2"/>
            <a:r>
              <a:rPr lang="en-AU" dirty="0"/>
              <a:t>Be careful when disposing of flash media!</a:t>
            </a:r>
          </a:p>
          <a:p>
            <a:endParaRPr lang="en-AU" dirty="0"/>
          </a:p>
        </p:txBody>
      </p:sp>
      <p:pic>
        <p:nvPicPr>
          <p:cNvPr id="5" name="Picture 4" descr="A close up of a device&#10;&#10;Description generated with very high confidence">
            <a:extLst>
              <a:ext uri="{FF2B5EF4-FFF2-40B4-BE49-F238E27FC236}">
                <a16:creationId xmlns:a16="http://schemas.microsoft.com/office/drawing/2014/main" xmlns="" id="{07B92830-D065-4DEC-AB0D-AF4F557D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861048"/>
            <a:ext cx="2507357" cy="250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96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Storage paradigms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Fixed storage media may follow several architectural paradigms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63FF64-F17B-4195-98E9-884C731A96AE}"/>
              </a:ext>
            </a:extLst>
          </p:cNvPr>
          <p:cNvSpPr txBox="1"/>
          <p:nvPr/>
        </p:nvSpPr>
        <p:spPr>
          <a:xfrm>
            <a:off x="532211" y="5805264"/>
            <a:ext cx="2455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Direct attached storage </a:t>
            </a:r>
          </a:p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(DAS)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6D4969-E29B-43C9-AF61-C404055E7CD4}"/>
              </a:ext>
            </a:extLst>
          </p:cNvPr>
          <p:cNvSpPr txBox="1"/>
          <p:nvPr/>
        </p:nvSpPr>
        <p:spPr>
          <a:xfrm>
            <a:off x="3275856" y="5805264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Network attached storage </a:t>
            </a:r>
          </a:p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(NAS)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C9C6581-9FDE-4FC8-849C-CF2F2CB62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112621"/>
            <a:ext cx="7557025" cy="3620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E7139C-DCA5-4759-BC6F-F2E34BDB0FBD}"/>
              </a:ext>
            </a:extLst>
          </p:cNvPr>
          <p:cNvSpPr txBox="1"/>
          <p:nvPr/>
        </p:nvSpPr>
        <p:spPr>
          <a:xfrm>
            <a:off x="6259554" y="580526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latin typeface="Arial" panose="020B0604020202020204" pitchFamily="34" charset="0"/>
                <a:cs typeface="Arial" panose="020B0604020202020204" pitchFamily="34" charset="0"/>
              </a:rPr>
              <a:t>Storage area network</a:t>
            </a:r>
          </a:p>
          <a:p>
            <a:pPr algn="ctr"/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(SAN)</a:t>
            </a:r>
          </a:p>
        </p:txBody>
      </p:sp>
    </p:spTree>
    <p:extLst>
      <p:ext uri="{BB962C8B-B14F-4D97-AF65-F5344CB8AC3E}">
        <p14:creationId xmlns:p14="http://schemas.microsoft.com/office/powerpoint/2010/main" val="1090966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C90B61-6A20-426A-921D-F2A1C958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Storage paradigms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E22A10-EAAC-4EAC-9CDD-8682F2AE7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Cloud storage is becoming more common, and this introduces new architectures that have unique security challenges</a:t>
            </a:r>
          </a:p>
          <a:p>
            <a:pPr lvl="2"/>
            <a:r>
              <a:rPr lang="en-AU" dirty="0"/>
              <a:t>Cloud storage access is often</a:t>
            </a:r>
            <a:br>
              <a:rPr lang="en-AU" dirty="0"/>
            </a:br>
            <a:r>
              <a:rPr lang="en-AU" dirty="0"/>
              <a:t>via the </a:t>
            </a:r>
            <a:r>
              <a:rPr lang="en-AU" b="1" dirty="0"/>
              <a:t>public Internet</a:t>
            </a:r>
          </a:p>
          <a:p>
            <a:pPr lvl="2"/>
            <a:r>
              <a:rPr lang="en-AU" dirty="0"/>
              <a:t>With traditional on-premises </a:t>
            </a:r>
            <a:br>
              <a:rPr lang="en-AU" dirty="0"/>
            </a:br>
            <a:r>
              <a:rPr lang="en-AU" dirty="0"/>
              <a:t>network storage (SAN/NAS)</a:t>
            </a:r>
            <a:br>
              <a:rPr lang="en-AU" dirty="0"/>
            </a:br>
            <a:r>
              <a:rPr lang="en-AU" dirty="0"/>
              <a:t>the local </a:t>
            </a:r>
            <a:r>
              <a:rPr lang="en-AU" b="1" dirty="0"/>
              <a:t>private network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>carries the data</a:t>
            </a:r>
          </a:p>
          <a:p>
            <a:pPr lvl="2"/>
            <a:r>
              <a:rPr lang="en-AU" dirty="0"/>
              <a:t>All the threats pertinent to </a:t>
            </a:r>
            <a:br>
              <a:rPr lang="en-AU" dirty="0"/>
            </a:br>
            <a:r>
              <a:rPr lang="en-AU" dirty="0"/>
              <a:t>the Internet must now be </a:t>
            </a:r>
            <a:br>
              <a:rPr lang="en-AU" dirty="0"/>
            </a:br>
            <a:r>
              <a:rPr lang="en-AU" dirty="0"/>
              <a:t>considered when using </a:t>
            </a:r>
            <a:br>
              <a:rPr lang="en-AU" dirty="0"/>
            </a:br>
            <a:r>
              <a:rPr lang="en-AU" dirty="0"/>
              <a:t>public or hybrid cloud-based </a:t>
            </a:r>
            <a:br>
              <a:rPr lang="en-AU" dirty="0"/>
            </a:br>
            <a:r>
              <a:rPr lang="en-AU" dirty="0"/>
              <a:t>storage</a:t>
            </a:r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xmlns="" id="{4E324759-607F-4174-B596-71DD1483CB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483" y="3068960"/>
            <a:ext cx="4416981" cy="30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3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Data transport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Access to data by the operating system can occur using a variety of protocols</a:t>
            </a:r>
          </a:p>
          <a:p>
            <a:endParaRPr lang="en-AU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1E894918-C5AE-49E6-ACBB-077F82640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672148"/>
              </p:ext>
            </p:extLst>
          </p:nvPr>
        </p:nvGraphicFramePr>
        <p:xfrm>
          <a:off x="755576" y="2636912"/>
          <a:ext cx="7632849" cy="3662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xmlns="" val="1165663197"/>
                    </a:ext>
                  </a:extLst>
                </a:gridCol>
                <a:gridCol w="4680520">
                  <a:extLst>
                    <a:ext uri="{9D8B030D-6E8A-4147-A177-3AD203B41FA5}">
                      <a16:colId xmlns:a16="http://schemas.microsoft.com/office/drawing/2014/main" xmlns="" val="75147794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xmlns="" val="3904012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Paradigm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Protocols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8682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Local 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Storage medium is directly attached to the machine running the operating system and/or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IDE</a:t>
                      </a:r>
                    </a:p>
                    <a:p>
                      <a:r>
                        <a:rPr lang="en-AU" sz="1600" dirty="0">
                          <a:latin typeface="+mj-lt"/>
                        </a:rPr>
                        <a:t>SCSI</a:t>
                      </a:r>
                    </a:p>
                    <a:p>
                      <a:r>
                        <a:rPr lang="en-AU" sz="1600" dirty="0">
                          <a:latin typeface="+mj-lt"/>
                        </a:rPr>
                        <a:t>SATA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1515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Data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Storage medium is located near the application, and is accessible via a local private data network (LAN)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SMB</a:t>
                      </a:r>
                    </a:p>
                    <a:p>
                      <a:r>
                        <a:rPr lang="en-AU" sz="1600" dirty="0">
                          <a:latin typeface="+mj-lt"/>
                        </a:rPr>
                        <a:t>NFS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8069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Storage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Storage medium is located near the application, and is accessible via a local private storage network (SAN)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FCP</a:t>
                      </a:r>
                    </a:p>
                    <a:p>
                      <a:r>
                        <a:rPr lang="en-AU" sz="1600" dirty="0">
                          <a:latin typeface="+mj-lt"/>
                        </a:rPr>
                        <a:t>iSCSI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670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Remote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Storage is housed remotely to the application, such as a cloud storage provider or any web server visible on the public Internet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1600" dirty="0">
                          <a:latin typeface="+mj-lt"/>
                        </a:rPr>
                        <a:t>HTTP</a:t>
                      </a:r>
                    </a:p>
                    <a:p>
                      <a:r>
                        <a:rPr lang="en-AU" sz="1600" dirty="0">
                          <a:latin typeface="+mj-lt"/>
                        </a:rPr>
                        <a:t>FTP</a:t>
                      </a:r>
                    </a:p>
                    <a:p>
                      <a:r>
                        <a:rPr lang="en-AU" sz="1600" dirty="0">
                          <a:latin typeface="+mj-lt"/>
                        </a:rPr>
                        <a:t>SFTP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6968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63259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Portable storage security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Information is more portable than ever…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These devices contain our digital lives</a:t>
            </a:r>
          </a:p>
          <a:p>
            <a:pPr lvl="2"/>
            <a:r>
              <a:rPr lang="en-AU" dirty="0"/>
              <a:t>Personal information such as banking details</a:t>
            </a:r>
          </a:p>
          <a:p>
            <a:pPr lvl="2"/>
            <a:r>
              <a:rPr lang="en-AU" dirty="0"/>
              <a:t>Passwords to our </a:t>
            </a:r>
            <a:r>
              <a:rPr lang="en-AU" dirty="0" err="1"/>
              <a:t>WiFi</a:t>
            </a:r>
            <a:r>
              <a:rPr lang="en-AU" dirty="0"/>
              <a:t> networks, shopping websites etc.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You must understand what data is stored on portable devices and how it is protected if the device is lost or stolen</a:t>
            </a:r>
          </a:p>
          <a:p>
            <a:endParaRPr lang="en-AU" dirty="0"/>
          </a:p>
        </p:txBody>
      </p:sp>
      <p:pic>
        <p:nvPicPr>
          <p:cNvPr id="5" name="Picture 4" descr="A close up of a device&#10;&#10;Description generated with very high confidence">
            <a:extLst>
              <a:ext uri="{FF2B5EF4-FFF2-40B4-BE49-F238E27FC236}">
                <a16:creationId xmlns:a16="http://schemas.microsoft.com/office/drawing/2014/main" xmlns="" id="{8FA13B46-BA95-48CD-804B-8A697713BE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646" y="2267053"/>
            <a:ext cx="1243775" cy="1243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80CF91-4DCA-4E4C-A9A0-81E695476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205" y="2267053"/>
            <a:ext cx="1836048" cy="1243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CB7701-8303-4C89-9799-501E6CDF5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478" y="2333156"/>
            <a:ext cx="1870364" cy="11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14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Data lifecycle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Data, and the information derived from it, exist in a complete lifecycle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Several key roles exist </a:t>
            </a:r>
            <a:br>
              <a:rPr lang="en-AU" dirty="0"/>
            </a:br>
            <a:r>
              <a:rPr lang="en-AU" dirty="0"/>
              <a:t>within this cycle:</a:t>
            </a:r>
          </a:p>
          <a:p>
            <a:pPr lvl="1"/>
            <a:r>
              <a:rPr lang="en-AU" b="1" dirty="0"/>
              <a:t>Data owner</a:t>
            </a:r>
          </a:p>
          <a:p>
            <a:pPr lvl="2"/>
            <a:r>
              <a:rPr lang="en-AU" dirty="0"/>
              <a:t>Creates the data and makes</a:t>
            </a:r>
            <a:br>
              <a:rPr lang="en-AU" dirty="0"/>
            </a:br>
            <a:r>
              <a:rPr lang="en-AU" dirty="0"/>
              <a:t>key decisions</a:t>
            </a:r>
          </a:p>
          <a:p>
            <a:pPr lvl="1"/>
            <a:r>
              <a:rPr lang="en-AU" b="1" dirty="0"/>
              <a:t>Data custodian</a:t>
            </a:r>
          </a:p>
          <a:p>
            <a:pPr lvl="2"/>
            <a:r>
              <a:rPr lang="en-AU" dirty="0"/>
              <a:t>Manages the data on behalf of</a:t>
            </a:r>
            <a:br>
              <a:rPr lang="en-AU" dirty="0"/>
            </a:br>
            <a:r>
              <a:rPr lang="en-AU" dirty="0"/>
              <a:t>the data owner</a:t>
            </a:r>
          </a:p>
          <a:p>
            <a:pPr lvl="1"/>
            <a:r>
              <a:rPr lang="en-AU" b="1" dirty="0"/>
              <a:t>Data consumer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E6C4935F-24B4-4A40-9932-34C5A75697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631728"/>
              </p:ext>
            </p:extLst>
          </p:nvPr>
        </p:nvGraphicFramePr>
        <p:xfrm>
          <a:off x="3995936" y="2132856"/>
          <a:ext cx="4608512" cy="428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8107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Data owner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The </a:t>
            </a:r>
            <a:r>
              <a:rPr lang="en-AU" b="1" dirty="0"/>
              <a:t>data owner </a:t>
            </a:r>
            <a:r>
              <a:rPr lang="en-AU" dirty="0"/>
              <a:t>is ultimately accountable for the safety of the data</a:t>
            </a:r>
          </a:p>
          <a:p>
            <a:pPr lvl="2"/>
            <a:r>
              <a:rPr lang="en-AU" dirty="0"/>
              <a:t>The owner usually </a:t>
            </a:r>
            <a:r>
              <a:rPr lang="en-AU" b="1" dirty="0"/>
              <a:t>creates</a:t>
            </a:r>
            <a:r>
              <a:rPr lang="en-AU" dirty="0"/>
              <a:t> the data, or is responsible for its gathering or inception</a:t>
            </a:r>
          </a:p>
          <a:p>
            <a:pPr lvl="2"/>
            <a:r>
              <a:rPr lang="en-AU" dirty="0"/>
              <a:t>The owner </a:t>
            </a:r>
            <a:r>
              <a:rPr lang="en-AU" b="1" dirty="0"/>
              <a:t>derives business value </a:t>
            </a:r>
            <a:r>
              <a:rPr lang="en-AU" dirty="0"/>
              <a:t>from the data</a:t>
            </a:r>
          </a:p>
          <a:p>
            <a:pPr lvl="2"/>
            <a:r>
              <a:rPr lang="en-AU" dirty="0"/>
              <a:t>The owner </a:t>
            </a:r>
            <a:r>
              <a:rPr lang="en-AU" b="1" dirty="0"/>
              <a:t>suffers business impact </a:t>
            </a:r>
            <a:r>
              <a:rPr lang="en-AU" dirty="0"/>
              <a:t>from mishandling of the data…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Therefore, all critical decisions regarding the data must be made by the owner</a:t>
            </a:r>
          </a:p>
          <a:p>
            <a:pPr lvl="2"/>
            <a:r>
              <a:rPr lang="en-AU" b="1" dirty="0"/>
              <a:t>Data handling decisions </a:t>
            </a:r>
            <a:r>
              <a:rPr lang="en-AU" dirty="0"/>
              <a:t>(some may be delegated to the custodian)</a:t>
            </a:r>
          </a:p>
          <a:p>
            <a:pPr lvl="2"/>
            <a:r>
              <a:rPr lang="en-AU" b="1" dirty="0"/>
              <a:t>Data risk decisions </a:t>
            </a:r>
            <a:r>
              <a:rPr lang="en-AU" dirty="0"/>
              <a:t>– evaluating the impact of any harm to the data, and deciding how to treat any risks to which the data is exposed</a:t>
            </a:r>
          </a:p>
        </p:txBody>
      </p:sp>
    </p:spTree>
    <p:extLst>
      <p:ext uri="{BB962C8B-B14F-4D97-AF65-F5344CB8AC3E}">
        <p14:creationId xmlns:p14="http://schemas.microsoft.com/office/powerpoint/2010/main" val="2082024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Data maintenance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Following creation, control of the data must be maintained throughout its lifecycle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This is the role of the </a:t>
            </a:r>
            <a:r>
              <a:rPr lang="en-AU" b="1" dirty="0"/>
              <a:t>data custodian</a:t>
            </a:r>
          </a:p>
          <a:p>
            <a:pPr lvl="2"/>
            <a:r>
              <a:rPr lang="en-AU" dirty="0"/>
              <a:t>The data owner </a:t>
            </a:r>
            <a:r>
              <a:rPr lang="en-AU" b="1" dirty="0"/>
              <a:t>delegates</a:t>
            </a:r>
            <a:r>
              <a:rPr lang="en-AU" dirty="0"/>
              <a:t> some control to the custodian</a:t>
            </a:r>
          </a:p>
          <a:p>
            <a:pPr lvl="2"/>
            <a:r>
              <a:rPr lang="en-AU" dirty="0"/>
              <a:t>This may manifest as approval of access requests, based on defined criteria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The custodian manages the following aspects of the data</a:t>
            </a:r>
          </a:p>
          <a:p>
            <a:pPr lvl="2"/>
            <a:r>
              <a:rPr lang="en-AU" b="1" dirty="0"/>
              <a:t>Access</a:t>
            </a:r>
            <a:r>
              <a:rPr lang="en-AU" dirty="0"/>
              <a:t> to the data (mitigating any </a:t>
            </a:r>
            <a:r>
              <a:rPr lang="en-AU" b="1" dirty="0"/>
              <a:t>confidentiality</a:t>
            </a:r>
            <a:r>
              <a:rPr lang="en-AU" dirty="0"/>
              <a:t> threat)</a:t>
            </a:r>
          </a:p>
          <a:p>
            <a:pPr lvl="2"/>
            <a:r>
              <a:rPr lang="en-AU" b="1" dirty="0"/>
              <a:t>Changes</a:t>
            </a:r>
            <a:r>
              <a:rPr lang="en-AU" dirty="0"/>
              <a:t> to the data (mitigating any </a:t>
            </a:r>
            <a:r>
              <a:rPr lang="en-AU" b="1" dirty="0"/>
              <a:t>integrity</a:t>
            </a:r>
            <a:r>
              <a:rPr lang="en-AU" dirty="0"/>
              <a:t> threat)</a:t>
            </a:r>
          </a:p>
          <a:p>
            <a:pPr lvl="2"/>
            <a:r>
              <a:rPr lang="en-AU" b="1" dirty="0"/>
              <a:t>Deletion </a:t>
            </a:r>
            <a:r>
              <a:rPr lang="en-AU" dirty="0"/>
              <a:t>of the data (mitigating any </a:t>
            </a:r>
            <a:r>
              <a:rPr lang="en-AU" b="1" dirty="0"/>
              <a:t>availability </a:t>
            </a:r>
            <a:r>
              <a:rPr lang="en-AU" dirty="0"/>
              <a:t>threat)</a:t>
            </a:r>
          </a:p>
          <a:p>
            <a:pPr>
              <a:buFont typeface="Arial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54912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Data consumption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During its lifecycle data will be consumed by various parties in the process of doing business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Good data management requires tracking and auditing of the use of these data, to </a:t>
            </a:r>
            <a:r>
              <a:rPr lang="en-AU" b="1" dirty="0"/>
              <a:t>detect </a:t>
            </a:r>
            <a:r>
              <a:rPr lang="en-AU" dirty="0"/>
              <a:t>unauthorised events</a:t>
            </a:r>
          </a:p>
          <a:p>
            <a:pPr lvl="2"/>
            <a:r>
              <a:rPr lang="en-AU" b="1" dirty="0"/>
              <a:t>Access control logs </a:t>
            </a:r>
            <a:r>
              <a:rPr lang="en-AU" dirty="0"/>
              <a:t>– recording when individual data objects were accessed, and by whom</a:t>
            </a:r>
          </a:p>
          <a:p>
            <a:pPr lvl="2"/>
            <a:r>
              <a:rPr lang="en-AU" b="1" dirty="0"/>
              <a:t>Change logs </a:t>
            </a:r>
            <a:r>
              <a:rPr lang="en-AU" dirty="0"/>
              <a:t>– recording what changes occurred during the access events recorded above</a:t>
            </a:r>
          </a:p>
          <a:p>
            <a:pPr lvl="2"/>
            <a:r>
              <a:rPr lang="en-AU" b="1" dirty="0"/>
              <a:t>Integrity monitoring </a:t>
            </a:r>
            <a:r>
              <a:rPr lang="en-AU" dirty="0"/>
              <a:t>– ensuring that changes to data only occur during expected events any by authorised parties</a:t>
            </a:r>
          </a:p>
          <a:p>
            <a:pPr lvl="2"/>
            <a:r>
              <a:rPr lang="en-AU" b="1" dirty="0"/>
              <a:t>Non-repudiation </a:t>
            </a:r>
            <a:r>
              <a:rPr lang="en-AU" dirty="0"/>
              <a:t>– ensuring that changes to the data cannot be denied by the party who made them</a:t>
            </a:r>
          </a:p>
        </p:txBody>
      </p:sp>
    </p:spTree>
    <p:extLst>
      <p:ext uri="{BB962C8B-B14F-4D97-AF65-F5344CB8AC3E}">
        <p14:creationId xmlns:p14="http://schemas.microsoft.com/office/powerpoint/2010/main" val="19796564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Data protection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To protect data during its consumption, we must also </a:t>
            </a:r>
            <a:r>
              <a:rPr lang="en-AU" b="1" dirty="0"/>
              <a:t>prevent</a:t>
            </a:r>
            <a:r>
              <a:rPr lang="en-AU" dirty="0"/>
              <a:t> unauthorised changes or access</a:t>
            </a:r>
          </a:p>
          <a:p>
            <a:pPr lvl="1"/>
            <a:r>
              <a:rPr lang="en-AU" b="1" dirty="0"/>
              <a:t>Confidentiality</a:t>
            </a:r>
          </a:p>
          <a:p>
            <a:pPr lvl="2"/>
            <a:r>
              <a:rPr lang="en-AU" dirty="0"/>
              <a:t>Ensure the secrecy of stored and transmitted data using encryption, thus ensuring that only the authorised parties can read the information</a:t>
            </a:r>
          </a:p>
          <a:p>
            <a:pPr lvl="1"/>
            <a:r>
              <a:rPr lang="en-AU" b="1" dirty="0"/>
              <a:t>Integrity</a:t>
            </a:r>
            <a:r>
              <a:rPr lang="en-AU" dirty="0"/>
              <a:t> </a:t>
            </a:r>
          </a:p>
          <a:p>
            <a:pPr lvl="2"/>
            <a:r>
              <a:rPr lang="en-AU" dirty="0"/>
              <a:t>Ensure that change occurs only via prior approval, and all changes are validated where possible to prevent corruption or tampering</a:t>
            </a:r>
          </a:p>
          <a:p>
            <a:pPr lvl="1"/>
            <a:r>
              <a:rPr lang="en-AU" b="1" dirty="0"/>
              <a:t>Availability</a:t>
            </a:r>
            <a:r>
              <a:rPr lang="en-AU" dirty="0"/>
              <a:t> </a:t>
            </a:r>
          </a:p>
          <a:p>
            <a:pPr lvl="2"/>
            <a:r>
              <a:rPr lang="en-AU" dirty="0"/>
              <a:t>Authenticate all access requests and all events (read, write, change, delete) to prevent data being removed or scrambled by an unauthorised party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5615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information economy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Data and information have inherent value, making them a target for cyber criminals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There is a thriving black market for stolen data, both business and personal</a:t>
            </a:r>
          </a:p>
          <a:p>
            <a:pPr>
              <a:buFont typeface="Arial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833B4EB-972D-4CED-8145-22FE37157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7111"/>
            <a:ext cx="8208143" cy="210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5A5352-3D1F-4471-A6F5-B20094E7F808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47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24B72-5A0A-43D0-869E-DFD4B419F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data do I have that is valuable?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83276D-AE0E-47BF-9D0F-F146161F0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BD2AD7-6DF3-496B-A8FE-0EF8F726C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488832" cy="47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3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6D5184-97B3-40B9-8A05-7ADFDB273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444018"/>
            <a:ext cx="6128832" cy="3937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C13D5-80B1-4933-85C9-E117280BE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Cost of a data breach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C6D518-E7A4-40D4-919B-434A6CEA4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In 2017 the affected cost of Australian companies affected by a data breach was </a:t>
            </a:r>
            <a:r>
              <a:rPr lang="en-AU" b="1" dirty="0"/>
              <a:t>$2.51 million*</a:t>
            </a:r>
          </a:p>
          <a:p>
            <a:pPr>
              <a:buFont typeface="Wingdings" panose="05000000000000000000" pitchFamily="2" charset="2"/>
              <a:buChar char="§"/>
            </a:pP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4710AB-4595-462A-9711-6A5EF0E05CBF}"/>
              </a:ext>
            </a:extLst>
          </p:cNvPr>
          <p:cNvSpPr txBox="1"/>
          <p:nvPr/>
        </p:nvSpPr>
        <p:spPr>
          <a:xfrm>
            <a:off x="5515013" y="6207115"/>
            <a:ext cx="3238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000" dirty="0"/>
              <a:t>(* https://www-03.ibm.com/security/au/en/data-breach/)</a:t>
            </a:r>
          </a:p>
        </p:txBody>
      </p:sp>
    </p:spTree>
    <p:extLst>
      <p:ext uri="{BB962C8B-B14F-4D97-AF65-F5344CB8AC3E}">
        <p14:creationId xmlns:p14="http://schemas.microsoft.com/office/powerpoint/2010/main" val="359591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B8FD3A-1AA4-44ED-B6AD-A227B89A92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62472"/>
            <a:ext cx="3392967" cy="4200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298BF3-4E8F-4842-A56E-1C35D798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economics of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9B2241-ED1B-4EA9-A536-1AB115BD2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“Big data” is a growth industry</a:t>
            </a:r>
          </a:p>
          <a:p>
            <a:pPr lvl="2"/>
            <a:r>
              <a:rPr lang="en-US" dirty="0"/>
              <a:t>Massive aggregation of data from many sources</a:t>
            </a:r>
          </a:p>
          <a:p>
            <a:pPr lvl="2"/>
            <a:r>
              <a:rPr lang="en-US" dirty="0"/>
              <a:t>Generate insights to predict spending</a:t>
            </a:r>
          </a:p>
          <a:p>
            <a:pPr lvl="2"/>
            <a:r>
              <a:rPr lang="en-US" dirty="0"/>
              <a:t>Drives modern marketing and advertising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Analytics and data brokers abound</a:t>
            </a:r>
          </a:p>
          <a:p>
            <a:pPr lvl="2"/>
            <a:r>
              <a:rPr lang="en-US" dirty="0"/>
              <a:t>Aggregate and </a:t>
            </a:r>
            <a:r>
              <a:rPr lang="en-US" dirty="0" err="1"/>
              <a:t>analyse</a:t>
            </a:r>
            <a:r>
              <a:rPr lang="en-US" dirty="0"/>
              <a:t> big data</a:t>
            </a:r>
          </a:p>
          <a:p>
            <a:pPr lvl="2"/>
            <a:r>
              <a:rPr lang="en-US" dirty="0"/>
              <a:t>Resell these insights to support targeted advertising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Creates an increased aggregation exposure…</a:t>
            </a:r>
          </a:p>
          <a:p>
            <a:pPr lvl="2"/>
            <a:r>
              <a:rPr lang="en-US" dirty="0"/>
              <a:t>Equifax breach of 2017</a:t>
            </a:r>
          </a:p>
          <a:p>
            <a:pPr lvl="2"/>
            <a:r>
              <a:rPr lang="en-US" dirty="0"/>
              <a:t>140M sensitive personal records from a credit checking bureau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940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1D2F53-8CFA-4F51-B046-EE032D1D3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rise of social media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106C57-589C-42E6-9A36-0E141CA13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Social media platforms create a useful social service to </a:t>
            </a:r>
            <a:r>
              <a:rPr lang="en-US" b="1" dirty="0"/>
              <a:t>collect</a:t>
            </a:r>
            <a:r>
              <a:rPr lang="en-US" dirty="0"/>
              <a:t> and </a:t>
            </a:r>
            <a:r>
              <a:rPr lang="en-US" b="1" dirty="0" err="1"/>
              <a:t>analyse</a:t>
            </a:r>
            <a:r>
              <a:rPr lang="en-US" dirty="0"/>
              <a:t> social data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AU" dirty="0"/>
              <a:t>You </a:t>
            </a:r>
            <a:r>
              <a:rPr lang="en-US" dirty="0"/>
              <a:t>are the </a:t>
            </a:r>
            <a:r>
              <a:rPr lang="en-US" b="1" dirty="0"/>
              <a:t>product</a:t>
            </a:r>
            <a:r>
              <a:rPr lang="en-US" dirty="0"/>
              <a:t>, not the customer!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Social media analytics drives mature purpose-built platforms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F9670F1-7AED-45C3-8B72-355ECFD8F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01008"/>
            <a:ext cx="7848103" cy="286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TU PowerPoint Template">
  <a:themeElements>
    <a:clrScheme name="LaTrobe Core Look">
      <a:dk1>
        <a:sysClr val="windowText" lastClr="000000"/>
      </a:dk1>
      <a:lt1>
        <a:sysClr val="window" lastClr="FFFFFF"/>
      </a:lt1>
      <a:dk2>
        <a:srgbClr val="1F497D"/>
      </a:dk2>
      <a:lt2>
        <a:srgbClr val="D6D2C4"/>
      </a:lt2>
      <a:accent1>
        <a:srgbClr val="8A2A2B"/>
      </a:accent1>
      <a:accent2>
        <a:srgbClr val="AB2328"/>
      </a:accent2>
      <a:accent3>
        <a:srgbClr val="D52B1E"/>
      </a:accent3>
      <a:accent4>
        <a:srgbClr val="D14124"/>
      </a:accent4>
      <a:accent5>
        <a:srgbClr val="E87722"/>
      </a:accent5>
      <a:accent6>
        <a:srgbClr val="FF9E1B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SE Lecture TEMPLATE.potx" id="{4656926D-04CA-4E85-917B-BD569E9EE33D}" vid="{AD93AD40-D641-4E96-8A3B-B31943F48977}"/>
    </a:ext>
  </a:extLst>
</a:theme>
</file>

<file path=ppt/theme/theme2.xml><?xml version="1.0" encoding="utf-8"?>
<a:theme xmlns:a="http://schemas.openxmlformats.org/drawingml/2006/main" name="LTU_PPT_DOM_Opt1">
  <a:themeElements>
    <a:clrScheme name="LaTrobe Core Look">
      <a:dk1>
        <a:sysClr val="windowText" lastClr="000000"/>
      </a:dk1>
      <a:lt1>
        <a:sysClr val="window" lastClr="FFFFFF"/>
      </a:lt1>
      <a:dk2>
        <a:srgbClr val="1F497D"/>
      </a:dk2>
      <a:lt2>
        <a:srgbClr val="D6D2C4"/>
      </a:lt2>
      <a:accent1>
        <a:srgbClr val="8A2A2B"/>
      </a:accent1>
      <a:accent2>
        <a:srgbClr val="AB2328"/>
      </a:accent2>
      <a:accent3>
        <a:srgbClr val="D52B1E"/>
      </a:accent3>
      <a:accent4>
        <a:srgbClr val="D14124"/>
      </a:accent4>
      <a:accent5>
        <a:srgbClr val="E87722"/>
      </a:accent5>
      <a:accent6>
        <a:srgbClr val="FF9E1B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CSE Lecture TEMPLATE</Template>
  <TotalTime>6279</TotalTime>
  <Words>2782</Words>
  <Application>Microsoft Office PowerPoint</Application>
  <PresentationFormat>On-screen Show (4:3)</PresentationFormat>
  <Paragraphs>417</Paragraphs>
  <Slides>50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LTU PowerPoint Template</vt:lpstr>
      <vt:lpstr>LTU_PPT_DOM_Opt1</vt:lpstr>
      <vt:lpstr>PowerPoint Presentation</vt:lpstr>
      <vt:lpstr>The nature of data</vt:lpstr>
      <vt:lpstr>The role of data</vt:lpstr>
      <vt:lpstr>Data leads to actionable insight</vt:lpstr>
      <vt:lpstr>The information economy</vt:lpstr>
      <vt:lpstr>What data do I have that is valuable?</vt:lpstr>
      <vt:lpstr>Cost of a data breach</vt:lpstr>
      <vt:lpstr>The economics of data</vt:lpstr>
      <vt:lpstr>The rise of social media</vt:lpstr>
      <vt:lpstr>So much for privacy!</vt:lpstr>
      <vt:lpstr>How much data?</vt:lpstr>
      <vt:lpstr>PowerPoint Presentation</vt:lpstr>
      <vt:lpstr>PowerPoint Presentation</vt:lpstr>
      <vt:lpstr>Role of information in business</vt:lpstr>
      <vt:lpstr>The role of information in business</vt:lpstr>
      <vt:lpstr>The role of information in business</vt:lpstr>
      <vt:lpstr>The importance of trust</vt:lpstr>
      <vt:lpstr>The betrayal of trust</vt:lpstr>
      <vt:lpstr>Case study: Facebook</vt:lpstr>
      <vt:lpstr>Case study: Facebook</vt:lpstr>
      <vt:lpstr>The regulation of data in Australia </vt:lpstr>
      <vt:lpstr>Australian Privacy Principles</vt:lpstr>
      <vt:lpstr>Australian Privacy Principles</vt:lpstr>
      <vt:lpstr>International regulation</vt:lpstr>
      <vt:lpstr>Industry regulation</vt:lpstr>
      <vt:lpstr>States of data</vt:lpstr>
      <vt:lpstr>States of data</vt:lpstr>
      <vt:lpstr>States of data</vt:lpstr>
      <vt:lpstr>Types of data</vt:lpstr>
      <vt:lpstr>Types of data</vt:lpstr>
      <vt:lpstr>Case study: Google Search</vt:lpstr>
      <vt:lpstr>Case study: Google Search</vt:lpstr>
      <vt:lpstr>Case study: Google Search</vt:lpstr>
      <vt:lpstr>Case study: Google Search</vt:lpstr>
      <vt:lpstr>Physical data storage</vt:lpstr>
      <vt:lpstr>Physical data storage security</vt:lpstr>
      <vt:lpstr>Logical data storage</vt:lpstr>
      <vt:lpstr>Logical data storage</vt:lpstr>
      <vt:lpstr>Storage technology security</vt:lpstr>
      <vt:lpstr>Storage technology security</vt:lpstr>
      <vt:lpstr>Storage paradigms</vt:lpstr>
      <vt:lpstr>Storage paradigms</vt:lpstr>
      <vt:lpstr>Data transport</vt:lpstr>
      <vt:lpstr>Portable storage security</vt:lpstr>
      <vt:lpstr>Data lifecycle</vt:lpstr>
      <vt:lpstr>Data owner</vt:lpstr>
      <vt:lpstr>Data maintenance</vt:lpstr>
      <vt:lpstr>Data consumption</vt:lpstr>
      <vt:lpstr>Data protection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J</dc:creator>
  <cp:lastModifiedBy>Windows User</cp:lastModifiedBy>
  <cp:revision>58</cp:revision>
  <cp:lastPrinted>2012-04-30T03:05:10Z</cp:lastPrinted>
  <dcterms:created xsi:type="dcterms:W3CDTF">2018-02-05T20:13:22Z</dcterms:created>
  <dcterms:modified xsi:type="dcterms:W3CDTF">2020-04-19T00:22:19Z</dcterms:modified>
</cp:coreProperties>
</file>