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88" r:id="rId4"/>
    <p:sldId id="2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201" autoAdjust="0"/>
  </p:normalViewPr>
  <p:slideViewPr>
    <p:cSldViewPr snapToGrid="0">
      <p:cViewPr varScale="1">
        <p:scale>
          <a:sx n="94" d="100"/>
          <a:sy n="94" d="100"/>
        </p:scale>
        <p:origin x="123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61529-F564-4504-BAB7-59EA09A020F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1B23E-E0D4-47BF-A12A-959B3C6D8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04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1B23E-E0D4-47BF-A12A-959B3C6D80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2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Trước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hết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tổng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về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ngành</a:t>
            </a:r>
            <a:r>
              <a:rPr lang="en-US" baseline="0" dirty="0" smtClean="0"/>
              <a:t> KHDL </a:t>
            </a:r>
            <a:r>
              <a:rPr lang="en-US" baseline="0" dirty="0" err="1" smtClean="0"/>
              <a:t>tại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trường</a:t>
            </a:r>
            <a:r>
              <a:rPr lang="en-US" baseline="0" dirty="0" smtClean="0"/>
              <a:t> ĐH </a:t>
            </a:r>
            <a:r>
              <a:rPr lang="en-US" baseline="0" dirty="0" err="1" smtClean="0"/>
              <a:t>Tân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trào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được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xây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dựng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dựa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trên</a:t>
            </a:r>
            <a:r>
              <a:rPr lang="en-US" baseline="0" dirty="0" smtClean="0"/>
              <a:t> 3 </a:t>
            </a:r>
            <a:r>
              <a:rPr lang="en-US" baseline="0" dirty="0" err="1" smtClean="0"/>
              <a:t>lĩnh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vực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Toán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học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thống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kê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Trí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Công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nghệ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thông</a:t>
            </a:r>
            <a:r>
              <a:rPr lang="en-US" baseline="0" dirty="0" smtClean="0"/>
              <a:t> tin, </a:t>
            </a:r>
            <a:r>
              <a:rPr lang="en-US" baseline="0" dirty="0" err="1" smtClean="0"/>
              <a:t>và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phát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triển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hiện</a:t>
            </a:r>
            <a:r>
              <a:rPr lang="en-US" baseline="0" dirty="0" smtClean="0"/>
              <a:t> nay.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1B23E-E0D4-47BF-A12A-959B3C6D80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68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25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746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77D05-CE0B-49A5-95AD-ACBBF628E615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3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1463B-2CF8-495A-B768-604E2CEAF92C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57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B1CE-6CE4-40C3-AF91-025AF3601F38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03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70A7-3CBE-41DE-A08F-428588DC989E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07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7F13-BAF7-4924-8DF0-2B53E8E7C16E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13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0F04-4549-4319-97F3-401AACDC96B7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9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BD5D-9B5C-4880-A4B7-24D9066B955B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56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48A-8627-4F66-B042-4F148F66331B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3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7F68E0-6C69-4179-9EEA-DDE3E9330A08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D85BBA-A4FE-4349-B7BE-FD5522690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4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E1D539-D899-4DC5-95BA-023CA9A2580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D85BBA-A4FE-4349-B7BE-FD5522690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8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4B1CDF-31BB-495E-AC80-311979B5B9D7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D85BBA-A4FE-4349-B7BE-FD5522690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2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DC556-F0E8-4B9D-A9DE-BA7165E3B895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D85BBA-A4FE-4349-B7BE-FD5522690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4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EA3AF3-BD64-4C59-B0E2-4F965C36E29D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D85BBA-A4FE-4349-B7BE-FD5522690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0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6614-FE42-4DC8-A7DB-82EEE45741F5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5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539"/>
            <a:ext cx="10515600" cy="598261"/>
          </a:xfr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2564"/>
            <a:ext cx="10515600" cy="5254399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v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Font typeface="Wingdings" panose="05000000000000000000" pitchFamily="2" charset="2"/>
              <a:buChar char="Ø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Font typeface="Wingdings" panose="05000000000000000000" pitchFamily="2" charset="2"/>
              <a:buChar char="ü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4AF5-EFBE-4043-80E2-05ECD0EA0B9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V="1">
            <a:off x="-3076537" y="3076536"/>
            <a:ext cx="6858003" cy="7049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28" y="717576"/>
            <a:ext cx="11487072" cy="725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406" y="137783"/>
            <a:ext cx="799594" cy="49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94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7FA2-2458-42B2-89BA-ABA72499C2A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7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6172" y="1796143"/>
            <a:ext cx="10515600" cy="2784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51" y="184283"/>
            <a:ext cx="2964128" cy="8807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5289"/>
            <a:ext cx="12192000" cy="11927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8043"/>
            <a:ext cx="12192000" cy="12693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117812" y="5644819"/>
            <a:ext cx="7956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000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Đại </a:t>
            </a:r>
            <a:r>
              <a:rPr lang="en-US" sz="2000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Tân</a:t>
            </a:r>
            <a:r>
              <a:rPr lang="en-US" sz="2000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endParaRPr lang="en-US" sz="2000" baseline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 </a:t>
            </a:r>
            <a:r>
              <a:rPr lang="en-US" sz="2000" baseline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000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432244" y="6325650"/>
            <a:ext cx="42702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Km6 </a:t>
            </a:r>
            <a:r>
              <a:rPr lang="en-US" sz="130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Minh </a:t>
            </a:r>
            <a:r>
              <a:rPr lang="en-US" sz="130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Tuyên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Quang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573777" y="6575878"/>
            <a:ext cx="67687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Km6  </a:t>
            </a:r>
            <a:r>
              <a:rPr lang="en-US" sz="13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13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Mon, Minh Xuan, </a:t>
            </a:r>
            <a:r>
              <a:rPr lang="en-US" sz="130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Tuyen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Quang</a:t>
            </a:r>
            <a:r>
              <a:rPr lang="en-US" sz="13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Province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3853051" y="265504"/>
            <a:ext cx="785451" cy="78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61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7234F-28A2-4903-AD03-DB71BDBC170C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0B92-4A2B-45FF-BF6F-9EC2C8701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7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88479" y="4810851"/>
            <a:ext cx="4214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418138" y="3856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05071" y="1552016"/>
            <a:ext cx="9822289" cy="209397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ĐỀ TÀI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aaaa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3875"/>
            <a:ext cx="10515600" cy="5254399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0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0B92-4A2B-45FF-BF6F-9EC2C87010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1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24611</TotalTime>
  <Words>59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Custom Design</vt:lpstr>
      <vt:lpstr>PowerPoint Presentation</vt:lpstr>
      <vt:lpstr>aaaa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LEHUNG</dc:creator>
  <cp:lastModifiedBy>BNC</cp:lastModifiedBy>
  <cp:revision>247</cp:revision>
  <dcterms:created xsi:type="dcterms:W3CDTF">2020-10-26T10:08:32Z</dcterms:created>
  <dcterms:modified xsi:type="dcterms:W3CDTF">2025-08-06T14:42:19Z</dcterms:modified>
</cp:coreProperties>
</file>